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6" r:id="rId3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125" d="100"/>
          <a:sy n="125" d="100"/>
        </p:scale>
        <p:origin x="70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1492A-B952-43F3-AD56-4F6CE790F470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84E74-99B6-44BA-BC00-AFEE3813F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1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岡山駅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599BC-F86B-4DF0-B23A-5A8C18CB75C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042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D6FF-742A-4417-8785-3D903E5A024B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7297-5C00-407B-8415-EC7430B40E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9685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D6FF-742A-4417-8785-3D903E5A024B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7297-5C00-407B-8415-EC7430B40E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288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D6FF-742A-4417-8785-3D903E5A024B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7297-5C00-407B-8415-EC7430B40E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088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D6FF-742A-4417-8785-3D903E5A024B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7297-5C00-407B-8415-EC7430B40E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86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D6FF-742A-4417-8785-3D903E5A024B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7297-5C00-407B-8415-EC7430B40E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6853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D6FF-742A-4417-8785-3D903E5A024B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7297-5C00-407B-8415-EC7430B40E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2890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D6FF-742A-4417-8785-3D903E5A024B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7297-5C00-407B-8415-EC7430B40E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446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D6FF-742A-4417-8785-3D903E5A024B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7297-5C00-407B-8415-EC7430B40E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928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D6FF-742A-4417-8785-3D903E5A024B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7297-5C00-407B-8415-EC7430B40E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823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D6FF-742A-4417-8785-3D903E5A024B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7297-5C00-407B-8415-EC7430B40E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3785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D6FF-742A-4417-8785-3D903E5A024B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7297-5C00-407B-8415-EC7430B40E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9922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2D6FF-742A-4417-8785-3D903E5A024B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E7297-5C00-407B-8415-EC7430B40E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16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8417A78-882C-EB04-BC84-3DC3573221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573"/>
          <a:stretch/>
        </p:blipFill>
        <p:spPr>
          <a:xfrm>
            <a:off x="465365" y="3599387"/>
            <a:ext cx="4075930" cy="2414414"/>
          </a:xfrm>
          <a:prstGeom prst="rect">
            <a:avLst/>
          </a:prstGeom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269BCC38-3E03-4DBC-D4E8-5F266A3BE3D2}"/>
              </a:ext>
            </a:extLst>
          </p:cNvPr>
          <p:cNvCxnSpPr>
            <a:cxnSpLocks/>
          </p:cNvCxnSpPr>
          <p:nvPr/>
        </p:nvCxnSpPr>
        <p:spPr>
          <a:xfrm>
            <a:off x="1028700" y="4124325"/>
            <a:ext cx="538623" cy="12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>
            <a:extLst>
              <a:ext uri="{FF2B5EF4-FFF2-40B4-BE49-F238E27FC236}">
                <a16:creationId xmlns:a16="http://schemas.microsoft.com/office/drawing/2014/main" id="{A5BD02ED-59D6-E5F7-66FA-05E0E8EE3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124" y="3198221"/>
            <a:ext cx="4802735" cy="313590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4FD0581-9026-AD5C-4448-B2E1699A2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0511" y="1098222"/>
            <a:ext cx="4967405" cy="257195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81FAAEE-DB62-5961-CDBE-9B77AF28BD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077" y="1098222"/>
            <a:ext cx="2518763" cy="2414414"/>
          </a:xfrm>
          <a:prstGeom prst="rect">
            <a:avLst/>
          </a:prstGeom>
        </p:spPr>
      </p:pic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103F3B8A-DC00-B010-76CA-70634D9349CF}"/>
              </a:ext>
            </a:extLst>
          </p:cNvPr>
          <p:cNvCxnSpPr>
            <a:cxnSpLocks/>
          </p:cNvCxnSpPr>
          <p:nvPr/>
        </p:nvCxnSpPr>
        <p:spPr>
          <a:xfrm>
            <a:off x="1097757" y="1228989"/>
            <a:ext cx="106773" cy="21324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5CCB5A8-D83D-53CF-547C-651D8BC64CF1}"/>
              </a:ext>
            </a:extLst>
          </p:cNvPr>
          <p:cNvSpPr txBox="1"/>
          <p:nvPr/>
        </p:nvSpPr>
        <p:spPr>
          <a:xfrm>
            <a:off x="891698" y="2759005"/>
            <a:ext cx="782683" cy="300082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>
            <a:spAutoFit/>
          </a:bodyPr>
          <a:lstStyle/>
          <a:p>
            <a:r>
              <a:rPr kumimoji="1" lang="ja-JP" altLang="en-US" sz="1350" dirty="0"/>
              <a:t>岡山駅</a:t>
            </a:r>
          </a:p>
        </p:txBody>
      </p:sp>
    </p:spTree>
    <p:extLst>
      <p:ext uri="{BB962C8B-B14F-4D97-AF65-F5344CB8AC3E}">
        <p14:creationId xmlns:p14="http://schemas.microsoft.com/office/powerpoint/2010/main" val="3375373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143CA55-39BD-5D39-30B5-79449AFEAD81}"/>
              </a:ext>
            </a:extLst>
          </p:cNvPr>
          <p:cNvSpPr txBox="1"/>
          <p:nvPr/>
        </p:nvSpPr>
        <p:spPr>
          <a:xfrm>
            <a:off x="1156886" y="962739"/>
            <a:ext cx="6726521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測定日時：</a:t>
            </a:r>
            <a:r>
              <a:rPr kumimoji="1" lang="en-US" altLang="ja-JP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12</a:t>
            </a:r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kumimoji="1" lang="en-US" altLang="ja-JP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16</a:t>
            </a:r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日（金）　</a:t>
            </a:r>
            <a:r>
              <a:rPr kumimoji="1" lang="en-US" altLang="ja-JP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08:30</a:t>
            </a:r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en-US" altLang="ja-JP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ANA</a:t>
            </a:r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ホテル前集合　</a:t>
            </a:r>
            <a:r>
              <a:rPr kumimoji="1" lang="en-US" altLang="ja-JP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09:00</a:t>
            </a:r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kumimoji="1" lang="en-US" altLang="ja-JP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16:00</a:t>
            </a:r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kumimoji="1" lang="en-US" altLang="ja-JP" sz="16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測定準備（</a:t>
            </a:r>
            <a:r>
              <a:rPr kumimoji="1" lang="en-US" altLang="ja-JP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16</a:t>
            </a:r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日午前）</a:t>
            </a:r>
            <a:endParaRPr kumimoji="1" lang="en-US" altLang="ja-JP" sz="16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各社レンタカーで現場へ移動</a:t>
            </a:r>
            <a:endParaRPr kumimoji="1" lang="en-US" altLang="ja-JP" sz="16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測量（レベル）：トータルステーションで実施</a:t>
            </a:r>
            <a:endParaRPr kumimoji="1" lang="en-US" altLang="ja-JP" sz="16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起振位置の目印を設置：巻尺</a:t>
            </a:r>
            <a:r>
              <a:rPr kumimoji="1" lang="en-US" altLang="ja-JP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200m</a:t>
            </a:r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を併設、割りばし等で目印</a:t>
            </a:r>
            <a:endParaRPr kumimoji="1" lang="en-US" altLang="ja-JP" sz="16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タップテスト：光ファイバー近傍を打振してモニター記録上で</a:t>
            </a:r>
            <a:endParaRPr kumimoji="1" lang="en-US" altLang="ja-JP" sz="16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1"/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　　最も揺れる地点を確認</a:t>
            </a:r>
            <a:endParaRPr kumimoji="1" lang="en-US" altLang="ja-JP" sz="16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　　　　　無線で合図を送りながら実施</a:t>
            </a:r>
            <a:endParaRPr kumimoji="1" lang="en-US" altLang="ja-JP" sz="16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測定項目</a:t>
            </a:r>
            <a:endParaRPr kumimoji="1" lang="en-US" altLang="ja-JP" sz="16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kumimoji="1" lang="en-US" altLang="ja-JP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Passive</a:t>
            </a:r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振源（ノイズを震源とする測定）　：</a:t>
            </a:r>
            <a:r>
              <a:rPr kumimoji="1" lang="en-US" altLang="ja-JP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16</a:t>
            </a:r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日午後</a:t>
            </a: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kumimoji="1" lang="en-US" altLang="ja-JP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Active</a:t>
            </a:r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振源（かけや起振）　：</a:t>
            </a:r>
            <a:r>
              <a:rPr kumimoji="1" lang="en-US" altLang="ja-JP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16</a:t>
            </a:r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日午後（</a:t>
            </a:r>
            <a:r>
              <a:rPr kumimoji="1" lang="en-US" altLang="ja-JP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kumimoji="1" lang="en-US" altLang="ja-JP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r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時間程度）</a:t>
            </a:r>
          </a:p>
          <a:p>
            <a:pPr marL="1200150" lvl="2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起振</a:t>
            </a:r>
            <a:r>
              <a:rPr kumimoji="1" lang="en-US" altLang="ja-JP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10m</a:t>
            </a:r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間隔（</a:t>
            </a:r>
            <a:r>
              <a:rPr kumimoji="1" lang="en-US" altLang="ja-JP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11</a:t>
            </a:r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点程度）</a:t>
            </a:r>
            <a:endParaRPr kumimoji="1" lang="en-US" altLang="ja-JP" sz="16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1200150" lvl="2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ゲ</a:t>
            </a:r>
            <a:r>
              <a:rPr kumimoji="1" lang="ja-JP" altLang="en-US" sz="160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ージ</a:t>
            </a:r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長</a:t>
            </a:r>
            <a:r>
              <a:rPr kumimoji="1" lang="en-US" altLang="ja-JP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0.2m</a:t>
            </a:r>
          </a:p>
          <a:p>
            <a:pPr marL="1200150" lvl="2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スタック・テスト（スタック回数の決定）</a:t>
            </a:r>
            <a:endParaRPr kumimoji="1" lang="en-US" altLang="ja-JP" sz="16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確認事項</a:t>
            </a:r>
            <a:endParaRPr kumimoji="1" lang="en-US" altLang="ja-JP" sz="16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機材：</a:t>
            </a:r>
            <a:endParaRPr kumimoji="1" lang="en-US" altLang="ja-JP" sz="16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1200150" lvl="2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かけや（岡大</a:t>
            </a:r>
            <a:r>
              <a:rPr kumimoji="1" lang="en-US" altLang="ja-JP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:</a:t>
            </a:r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西村先生）</a:t>
            </a:r>
            <a:endParaRPr kumimoji="1" lang="en-US" altLang="ja-JP" sz="16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1200150" lvl="2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無線</a:t>
            </a:r>
            <a:r>
              <a:rPr kumimoji="1" lang="en-US" altLang="ja-JP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ダイヤ</a:t>
            </a:r>
            <a:r>
              <a:rPr kumimoji="1" lang="en-US" altLang="ja-JP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</a:p>
          <a:p>
            <a:pPr marL="1200150" lvl="2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巻尺</a:t>
            </a:r>
            <a:r>
              <a:rPr kumimoji="1" lang="en-US" altLang="ja-JP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ダイヤ</a:t>
            </a:r>
            <a:r>
              <a:rPr kumimoji="1" lang="en-US" altLang="ja-JP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</a:p>
          <a:p>
            <a:pPr marL="1200150" lvl="2" indent="-285750">
              <a:buFont typeface="Wingdings" panose="05000000000000000000" pitchFamily="2" charset="2"/>
              <a:buChar char="l"/>
            </a:pPr>
            <a:r>
              <a:rPr kumimoji="1" lang="en-US" altLang="ja-JP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HDD</a:t>
            </a:r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→現地でデータ受領</a:t>
            </a:r>
            <a:endParaRPr kumimoji="1" lang="en-US" altLang="ja-JP" sz="16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1200150" lvl="2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トータルステーション（測量）</a:t>
            </a:r>
            <a:r>
              <a:rPr kumimoji="1" lang="en-US" altLang="ja-JP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ダイヤ</a:t>
            </a:r>
            <a:r>
              <a:rPr kumimoji="1" lang="en-US" altLang="ja-JP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</a:p>
          <a:p>
            <a:pPr marL="1200150" lvl="2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バッテリー</a:t>
            </a:r>
            <a:r>
              <a:rPr kumimoji="1" lang="en-US" altLang="ja-JP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鹿島</a:t>
            </a:r>
            <a:r>
              <a:rPr kumimoji="1" lang="en-US" altLang="ja-JP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、アクティオでもレンタル</a:t>
            </a:r>
            <a:endParaRPr kumimoji="1" lang="en-US" altLang="ja-JP" sz="16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見学会（エイト木村さんからの問合せ）：</a:t>
            </a:r>
            <a:r>
              <a:rPr kumimoji="1" lang="en-US" altLang="ja-JP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PM</a:t>
            </a:r>
            <a:r>
              <a:rPr kumimoji="1" lang="ja-JP" altLang="en-US" sz="1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に実施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9446892-82B7-E7FA-5D99-DC3EA9AB90BE}"/>
              </a:ext>
            </a:extLst>
          </p:cNvPr>
          <p:cNvSpPr txBox="1"/>
          <p:nvPr/>
        </p:nvSpPr>
        <p:spPr>
          <a:xfrm>
            <a:off x="3086100" y="228600"/>
            <a:ext cx="3233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DAS</a:t>
            </a:r>
            <a:r>
              <a:rPr kumimoji="1" lang="ja-JP" altLang="en-US" sz="32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実験について</a:t>
            </a:r>
          </a:p>
        </p:txBody>
      </p:sp>
    </p:spTree>
    <p:extLst>
      <p:ext uri="{BB962C8B-B14F-4D97-AF65-F5344CB8AC3E}">
        <p14:creationId xmlns:p14="http://schemas.microsoft.com/office/powerpoint/2010/main" val="1201757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195</Words>
  <Application>Microsoft Office PowerPoint</Application>
  <PresentationFormat>画面に合わせる (4:3)</PresentationFormat>
  <Paragraphs>27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HGP創英角ｺﾞｼｯｸUB</vt:lpstr>
      <vt:lpstr>游ゴシック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杉本　芳博</dc:creator>
  <cp:lastModifiedBy>西村 輝</cp:lastModifiedBy>
  <cp:revision>15</cp:revision>
  <cp:lastPrinted>2022-12-05T10:21:32Z</cp:lastPrinted>
  <dcterms:created xsi:type="dcterms:W3CDTF">2022-12-05T06:40:47Z</dcterms:created>
  <dcterms:modified xsi:type="dcterms:W3CDTF">2022-12-05T23:25:41Z</dcterms:modified>
</cp:coreProperties>
</file>