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4"/>
  </p:notesMasterIdLst>
  <p:handoutMasterIdLst>
    <p:handoutMasterId r:id="rId5"/>
  </p:handoutMasterIdLst>
  <p:sldIdLst>
    <p:sldId id="3457" r:id="rId2"/>
    <p:sldId id="271" r:id="rId3"/>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全体" id="{0FD50359-114E-4440-AC13-7B9612040A14}">
          <p14:sldIdLst>
            <p14:sldId id="3457"/>
            <p14:sldId id="271"/>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藤原　航太郎" initials="藤原" lastIdx="3" clrIdx="0">
    <p:extLst>
      <p:ext uri="{19B8F6BF-5375-455C-9EA6-DF929625EA0E}">
        <p15:presenceInfo xmlns:p15="http://schemas.microsoft.com/office/powerpoint/2012/main" userId="S::kjm-fujiwkot@kajima-cloud.jp::c605017e-dd6d-4c93-a98e-ba0d7d26ec70" providerId="AD"/>
      </p:ext>
    </p:extLst>
  </p:cmAuthor>
  <p:cmAuthor id="2" name="吉村　雄一" initials="吉村" lastIdx="3" clrIdx="1">
    <p:extLst>
      <p:ext uri="{19B8F6BF-5375-455C-9EA6-DF929625EA0E}">
        <p15:presenceInfo xmlns:p15="http://schemas.microsoft.com/office/powerpoint/2012/main" userId="S::kjm-yoshyuic@kajima-cloud.jp::6d7c03d2-5544-49de-9c8a-c19dcedddff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343A9FE-AD63-4BCA-914F-0ABD1BC8975E}" v="4" dt="2021-09-06T07:24:39.910"/>
    <p1510:client id="{702DAAC7-5B8B-C6D1-A9A8-02AB3E61DFAE}" v="8" dt="2021-09-06T07:51:48.480"/>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689" autoAdjust="0"/>
    <p:restoredTop sz="95214" autoAdjust="0"/>
  </p:normalViewPr>
  <p:slideViewPr>
    <p:cSldViewPr snapToGrid="0">
      <p:cViewPr varScale="1">
        <p:scale>
          <a:sx n="85" d="100"/>
          <a:sy n="85" d="100"/>
        </p:scale>
        <p:origin x="696" y="86"/>
      </p:cViewPr>
      <p:guideLst/>
    </p:cSldViewPr>
  </p:slideViewPr>
  <p:notesTextViewPr>
    <p:cViewPr>
      <p:scale>
        <a:sx n="1" d="1"/>
        <a:sy n="1" d="1"/>
      </p:scale>
      <p:origin x="0" y="0"/>
    </p:cViewPr>
  </p:notesTextViewPr>
  <p:notesViewPr>
    <p:cSldViewPr snapToGrid="0">
      <p:cViewPr varScale="1">
        <p:scale>
          <a:sx n="59" d="100"/>
          <a:sy n="59" d="100"/>
        </p:scale>
        <p:origin x="2604"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5/10/relationships/revisionInfo" Target="revisionInfo.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1-09-06T00:17:59.495" idx="1">
    <p:pos x="7402" y="1690"/>
    <p:text>スライド3枚目の光ファイバの図に関して、青点が示しているものが何か分かりにくいです。振動の伝達を図示ているのでしょうか？光の伝達を図示しているのでしょうか？
</p:text>
    <p:extLst>
      <p:ext uri="{C676402C-5697-4E1C-873F-D02D1690AC5C}">
        <p15:threadingInfo xmlns:p15="http://schemas.microsoft.com/office/powerpoint/2012/main" timeZoneBias="420"/>
      </p:ext>
    </p:extLst>
  </p:cm>
  <p:cm authorId="2" dt="2021-09-06T00:41:39.095" idx="1">
    <p:pos x="7402" y="1826"/>
    <p:text>後方散乱光が0.2mの（サンプリング）間隔で計測器に向かって伝達し、検出される様子を図示しました。各散乱位置が検出時間の違いとして区別され、分布として計測されることも示しています。
</p:text>
    <p:extLst>
      <p:ext uri="{C676402C-5697-4E1C-873F-D02D1690AC5C}">
        <p15:threadingInfo xmlns:p15="http://schemas.microsoft.com/office/powerpoint/2012/main" timeZoneBias="420">
          <p15:parentCm authorId="1" idx="1"/>
        </p15:threadingInfo>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D531DDDF-1CBA-43B7-ACF6-86A70EAC274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0409295A-6968-4B50-AD2F-926E49DE55E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A583200-19B5-4BDF-B0F0-1AFC75F73F0E}" type="datetimeFigureOut">
              <a:rPr kumimoji="1" lang="ja-JP" altLang="en-US" smtClean="0"/>
              <a:t>2022/12/5</a:t>
            </a:fld>
            <a:endParaRPr kumimoji="1" lang="ja-JP" altLang="en-US"/>
          </a:p>
        </p:txBody>
      </p:sp>
      <p:sp>
        <p:nvSpPr>
          <p:cNvPr id="4" name="フッター プレースホルダー 3">
            <a:extLst>
              <a:ext uri="{FF2B5EF4-FFF2-40B4-BE49-F238E27FC236}">
                <a16:creationId xmlns:a16="http://schemas.microsoft.com/office/drawing/2014/main" id="{AEC9FFFC-5D13-4B67-9857-9706C2CB12D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2EA93549-B5D9-4F16-8981-D8C4346B6A4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DA3D421-D69F-4F38-9844-41A01D1EA027}" type="slidenum">
              <a:rPr kumimoji="1" lang="ja-JP" altLang="en-US" smtClean="0"/>
              <a:t>‹#›</a:t>
            </a:fld>
            <a:endParaRPr kumimoji="1" lang="ja-JP" altLang="en-US"/>
          </a:p>
        </p:txBody>
      </p:sp>
    </p:spTree>
    <p:extLst>
      <p:ext uri="{BB962C8B-B14F-4D97-AF65-F5344CB8AC3E}">
        <p14:creationId xmlns:p14="http://schemas.microsoft.com/office/powerpoint/2010/main" val="17050368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6C2C503-1DDE-4020-BCAA-6F5A0A364B11}" type="datetimeFigureOut">
              <a:rPr kumimoji="1" lang="ja-JP" altLang="en-US" smtClean="0"/>
              <a:t>2022/12/5</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F838A3C-A532-445F-8A60-FA8D77BCF7F3}" type="slidenum">
              <a:rPr kumimoji="1" lang="ja-JP" altLang="en-US" smtClean="0"/>
              <a:t>‹#›</a:t>
            </a:fld>
            <a:endParaRPr kumimoji="1" lang="ja-JP" altLang="en-US"/>
          </a:p>
        </p:txBody>
      </p:sp>
    </p:spTree>
    <p:extLst>
      <p:ext uri="{BB962C8B-B14F-4D97-AF65-F5344CB8AC3E}">
        <p14:creationId xmlns:p14="http://schemas.microsoft.com/office/powerpoint/2010/main" val="112096423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DAS</a:t>
            </a:r>
            <a:r>
              <a:rPr kumimoji="1" lang="ja-JP" altLang="en-US" dirty="0"/>
              <a:t>の計測原理について説明致します。分布型音響センシング</a:t>
            </a:r>
            <a:r>
              <a:rPr kumimoji="1" lang="en-US" altLang="ja-JP" dirty="0"/>
              <a:t>Distributed Acoustic Sensing </a:t>
            </a:r>
            <a:r>
              <a:rPr kumimoji="1" lang="ja-JP" altLang="en-US" dirty="0"/>
              <a:t>の頭文字から</a:t>
            </a:r>
            <a:r>
              <a:rPr kumimoji="1" lang="en-US" altLang="ja-JP" dirty="0"/>
              <a:t>DAS</a:t>
            </a:r>
            <a:r>
              <a:rPr kumimoji="1" lang="ja-JP" altLang="en-US" dirty="0"/>
              <a:t>と呼ばれる手法でありまして、汎用のシングルモードファイバを利用して</a:t>
            </a:r>
            <a:endParaRPr kumimoji="1" lang="en-US" altLang="ja-JP" dirty="0"/>
          </a:p>
          <a:p>
            <a:r>
              <a:rPr kumimoji="1" lang="ja-JP" altLang="en-US" dirty="0"/>
              <a:t>振動を計測する方法であります。下図には</a:t>
            </a:r>
            <a:r>
              <a:rPr kumimoji="1" lang="en-US" altLang="ja-JP" dirty="0"/>
              <a:t>DAS</a:t>
            </a:r>
            <a:r>
              <a:rPr kumimoji="1" lang="ja-JP" altLang="en-US" dirty="0"/>
              <a:t>の計測イメージを示しておりまして、</a:t>
            </a:r>
            <a:r>
              <a:rPr kumimoji="1" lang="en-US" altLang="ja-JP" dirty="0"/>
              <a:t>PC</a:t>
            </a:r>
            <a:r>
              <a:rPr kumimoji="1" lang="ja-JP" altLang="en-US" dirty="0"/>
              <a:t>とデータを収集する計測器、そして計測器に接続したシングルモードファイバから構成されています。</a:t>
            </a:r>
            <a:endParaRPr kumimoji="1" lang="en-US" altLang="ja-JP" dirty="0"/>
          </a:p>
          <a:p>
            <a:r>
              <a:rPr kumimoji="1" lang="ja-JP" altLang="en-US" dirty="0"/>
              <a:t>この</a:t>
            </a:r>
            <a:r>
              <a:rPr kumimoji="1" lang="en-US" altLang="ja-JP" dirty="0"/>
              <a:t>DAS</a:t>
            </a:r>
            <a:r>
              <a:rPr kumimoji="1" lang="ja-JP" altLang="en-US" dirty="0"/>
              <a:t>ではファイバにパルス光を繰返し入力してファイバ各部分から散乱される光を検出して振動を評価致します。振動が媒質を通じてファイバに作用するとその部分のファイバが瞬時に伸縮し、</a:t>
            </a:r>
            <a:endParaRPr kumimoji="1" lang="en-US" altLang="ja-JP" dirty="0"/>
          </a:p>
          <a:p>
            <a:r>
              <a:rPr kumimoji="1" lang="ja-JP" altLang="en-US" dirty="0"/>
              <a:t>検出される光の位相が変化することから、位相を計測してファイバ各部分の振動状態を出力されます。左下に使用した計測器の仕様を示しました。計測距離最長</a:t>
            </a:r>
            <a:r>
              <a:rPr kumimoji="1" lang="en-US" altLang="ja-JP" dirty="0"/>
              <a:t>50km</a:t>
            </a:r>
            <a:r>
              <a:rPr kumimoji="1" lang="ja-JP" altLang="en-US" dirty="0"/>
              <a:t>、周波数最大</a:t>
            </a:r>
            <a:r>
              <a:rPr kumimoji="1" lang="en-US" altLang="ja-JP" dirty="0"/>
              <a:t>2.5kHz</a:t>
            </a:r>
            <a:r>
              <a:rPr kumimoji="1" lang="ja-JP" altLang="en-US" dirty="0"/>
              <a:t>まで評価可能な手法であり、</a:t>
            </a:r>
            <a:r>
              <a:rPr kumimoji="1" lang="en-US" altLang="ja-JP" dirty="0"/>
              <a:t>0.2m</a:t>
            </a:r>
            <a:r>
              <a:rPr kumimoji="1" lang="ja-JP" altLang="en-US" dirty="0"/>
              <a:t>ピッチで各位置の振動が出力されます。</a:t>
            </a:r>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fld id="{FF838A3C-A532-445F-8A60-FA8D77BCF7F3}" type="slidenum">
              <a:rPr kumimoji="1" lang="ja-JP" altLang="en-US" smtClean="0"/>
              <a:t>1</a:t>
            </a:fld>
            <a:endParaRPr kumimoji="1" lang="ja-JP" altLang="en-US"/>
          </a:p>
        </p:txBody>
      </p:sp>
    </p:spTree>
    <p:extLst>
      <p:ext uri="{BB962C8B-B14F-4D97-AF65-F5344CB8AC3E}">
        <p14:creationId xmlns:p14="http://schemas.microsoft.com/office/powerpoint/2010/main" val="3383000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掘削停止時および掘削時に取得した振動計測結果になります。横軸は計測時間、縦軸は水平孔入口を</a:t>
            </a:r>
            <a:r>
              <a:rPr kumimoji="1" lang="en-US" altLang="ja-JP" dirty="0"/>
              <a:t>0m</a:t>
            </a:r>
            <a:r>
              <a:rPr kumimoji="1" lang="ja-JP" altLang="en-US" dirty="0"/>
              <a:t>とした全長</a:t>
            </a:r>
            <a:r>
              <a:rPr kumimoji="1" lang="en-US" altLang="ja-JP" dirty="0"/>
              <a:t>30m</a:t>
            </a:r>
            <a:r>
              <a:rPr kumimoji="1" lang="ja-JP" altLang="en-US" dirty="0"/>
              <a:t>のファイバの位置を示しています。そして</a:t>
            </a:r>
            <a:r>
              <a:rPr kumimoji="1" lang="en-US" altLang="ja-JP" dirty="0"/>
              <a:t>Acoustic strain</a:t>
            </a:r>
            <a:r>
              <a:rPr kumimoji="1" lang="ja-JP" altLang="en-US" dirty="0"/>
              <a:t>と表現される各位置に作用する振動の振幅（</a:t>
            </a:r>
            <a:r>
              <a:rPr kumimoji="1" lang="en-US" altLang="ja-JP" dirty="0"/>
              <a:t>Acoustic strain</a:t>
            </a:r>
            <a:r>
              <a:rPr kumimoji="1" lang="ja-JP" altLang="en-US" dirty="0"/>
              <a:t>と表現される）というカラースケールで示し、</a:t>
            </a:r>
            <a:r>
              <a:rPr kumimoji="1" lang="en-US" altLang="ja-JP" dirty="0"/>
              <a:t>2</a:t>
            </a:r>
            <a:r>
              <a:rPr kumimoji="1" lang="ja-JP" altLang="en-US" dirty="0"/>
              <a:t>次元のコンター図表示としています。色味の強い部分が振幅の大きい箇所に該当します。停止時と掘削時の結果から２つの内容が確認でき、掘削時に位置</a:t>
            </a:r>
            <a:r>
              <a:rPr kumimoji="1" lang="en-US" altLang="ja-JP" dirty="0"/>
              <a:t>25m</a:t>
            </a:r>
            <a:r>
              <a:rPr kumimoji="1" lang="ja-JP" altLang="en-US" dirty="0"/>
              <a:t>付近に大きな振動が作用している様子が確認できます。制御室でのモニタリングにてこの時間ではシールドマシン先端位置が</a:t>
            </a:r>
            <a:r>
              <a:rPr lang="en-US" altLang="ja-JP" sz="1200" dirty="0">
                <a:solidFill>
                  <a:schemeClr val="bg1"/>
                </a:solidFill>
                <a:latin typeface="游ゴシック" panose="020B0400000000000000" pitchFamily="50" charset="-128"/>
                <a:ea typeface="+mn-ea"/>
              </a:rPr>
              <a:t>25.8</a:t>
            </a:r>
            <a:r>
              <a:rPr lang="ja-JP" altLang="en-US" sz="1200" dirty="0">
                <a:solidFill>
                  <a:schemeClr val="bg1"/>
                </a:solidFill>
                <a:latin typeface="游ゴシック" panose="020B0400000000000000" pitchFamily="50" charset="-128"/>
                <a:ea typeface="+mn-ea"/>
              </a:rPr>
              <a:t>～</a:t>
            </a:r>
            <a:r>
              <a:rPr lang="en-US" altLang="ja-JP" sz="1200" dirty="0">
                <a:solidFill>
                  <a:schemeClr val="bg1"/>
                </a:solidFill>
                <a:latin typeface="游ゴシック" panose="020B0400000000000000" pitchFamily="50" charset="-128"/>
                <a:ea typeface="+mn-ea"/>
              </a:rPr>
              <a:t>29.8m</a:t>
            </a:r>
            <a:r>
              <a:rPr lang="ja-JP" altLang="en-US" sz="1200" dirty="0">
                <a:solidFill>
                  <a:schemeClr val="bg1"/>
                </a:solidFill>
                <a:latin typeface="游ゴシック" panose="020B0400000000000000" pitchFamily="50" charset="-128"/>
                <a:ea typeface="+mn-ea"/>
              </a:rPr>
              <a:t>位置にあり掘削時に生じた振動が近傍のファイバに作用した結果であることが考えられます。また、掘削の有無によらず位置</a:t>
            </a:r>
            <a:r>
              <a:rPr lang="en-US" altLang="ja-JP" sz="1200" dirty="0">
                <a:solidFill>
                  <a:schemeClr val="bg1"/>
                </a:solidFill>
                <a:latin typeface="游ゴシック" panose="020B0400000000000000" pitchFamily="50" charset="-128"/>
                <a:ea typeface="+mn-ea"/>
              </a:rPr>
              <a:t>1,4,12m</a:t>
            </a:r>
            <a:r>
              <a:rPr lang="ja-JP" altLang="en-US" sz="1200" dirty="0">
                <a:solidFill>
                  <a:schemeClr val="bg1"/>
                </a:solidFill>
                <a:latin typeface="游ゴシック" panose="020B0400000000000000" pitchFamily="50" charset="-128"/>
                <a:ea typeface="+mn-ea"/>
              </a:rPr>
              <a:t>付近では常時微振動しておりマシン以外の工事振動の影響や光ファイバの敷設状況の差違などが地中に敷設された光ファイバに作用する結果が確認されました。バックグラウンド処理やファイバ設置方法の検討が今後必要になるものと考えております。</a:t>
            </a:r>
            <a:endParaRPr kumimoji="1" lang="ja-JP" altLang="en-US" dirty="0"/>
          </a:p>
        </p:txBody>
      </p:sp>
      <p:sp>
        <p:nvSpPr>
          <p:cNvPr id="4" name="スライド番号プレースホルダー 3"/>
          <p:cNvSpPr>
            <a:spLocks noGrp="1"/>
          </p:cNvSpPr>
          <p:nvPr>
            <p:ph type="sldNum" sz="quarter" idx="5"/>
          </p:nvPr>
        </p:nvSpPr>
        <p:spPr/>
        <p:txBody>
          <a:bodyPr/>
          <a:lstStyle/>
          <a:p>
            <a:fld id="{4490F4E1-7D08-4FE8-B510-9193D4D51270}" type="slidenum">
              <a:rPr kumimoji="1" lang="ja-JP" altLang="en-US" smtClean="0"/>
              <a:t>2</a:t>
            </a:fld>
            <a:endParaRPr kumimoji="1" lang="ja-JP" altLang="en-US"/>
          </a:p>
        </p:txBody>
      </p:sp>
    </p:spTree>
    <p:extLst>
      <p:ext uri="{BB962C8B-B14F-4D97-AF65-F5344CB8AC3E}">
        <p14:creationId xmlns:p14="http://schemas.microsoft.com/office/powerpoint/2010/main" val="379157952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4" name="Rectangle 4"/>
          <p:cNvSpPr>
            <a:spLocks noChangeArrowheads="1"/>
          </p:cNvSpPr>
          <p:nvPr userDrawn="1"/>
        </p:nvSpPr>
        <p:spPr bwMode="white">
          <a:xfrm>
            <a:off x="0" y="6581839"/>
            <a:ext cx="12192000" cy="276161"/>
          </a:xfrm>
          <a:prstGeom prst="rect">
            <a:avLst/>
          </a:prstGeom>
          <a:gradFill rotWithShape="0">
            <a:gsLst>
              <a:gs pos="0">
                <a:srgbClr val="FDFDFD"/>
              </a:gs>
              <a:gs pos="100000">
                <a:srgbClr val="000086"/>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121885" tIns="60942" rIns="121885" bIns="60942" anchor="ctr"/>
          <a:lstStyle>
            <a:lvl1pPr defTabSz="1219200" eaLnBrk="0" hangingPunct="0">
              <a:defRPr kumimoji="1" sz="3200">
                <a:solidFill>
                  <a:schemeClr val="tx1"/>
                </a:solidFill>
                <a:latin typeface="Times New Roman" pitchFamily="18" charset="0"/>
                <a:ea typeface="ＭＳ Ｐゴシック" pitchFamily="50" charset="-128"/>
              </a:defRPr>
            </a:lvl1pPr>
            <a:lvl2pPr marL="742950" indent="-285750" defTabSz="1219200" eaLnBrk="0" hangingPunct="0">
              <a:defRPr kumimoji="1" sz="3200">
                <a:solidFill>
                  <a:schemeClr val="tx1"/>
                </a:solidFill>
                <a:latin typeface="Times New Roman" pitchFamily="18" charset="0"/>
                <a:ea typeface="ＭＳ Ｐゴシック" pitchFamily="50" charset="-128"/>
              </a:defRPr>
            </a:lvl2pPr>
            <a:lvl3pPr marL="1143000" indent="-228600" defTabSz="1219200" eaLnBrk="0" hangingPunct="0">
              <a:defRPr kumimoji="1" sz="3200">
                <a:solidFill>
                  <a:schemeClr val="tx1"/>
                </a:solidFill>
                <a:latin typeface="Times New Roman" pitchFamily="18" charset="0"/>
                <a:ea typeface="ＭＳ Ｐゴシック" pitchFamily="50" charset="-128"/>
              </a:defRPr>
            </a:lvl3pPr>
            <a:lvl4pPr marL="1600200" indent="-228600" defTabSz="1219200" eaLnBrk="0" hangingPunct="0">
              <a:defRPr kumimoji="1" sz="3200">
                <a:solidFill>
                  <a:schemeClr val="tx1"/>
                </a:solidFill>
                <a:latin typeface="Times New Roman" pitchFamily="18" charset="0"/>
                <a:ea typeface="ＭＳ Ｐゴシック" pitchFamily="50" charset="-128"/>
              </a:defRPr>
            </a:lvl4pPr>
            <a:lvl5pPr marL="2057400" indent="-228600" defTabSz="1219200" eaLnBrk="0" hangingPunct="0">
              <a:defRPr kumimoji="1" sz="3200">
                <a:solidFill>
                  <a:schemeClr val="tx1"/>
                </a:solidFill>
                <a:latin typeface="Times New Roman" pitchFamily="18" charset="0"/>
                <a:ea typeface="ＭＳ Ｐゴシック" pitchFamily="50" charset="-128"/>
              </a:defRPr>
            </a:lvl5pPr>
            <a:lvl6pPr marL="2514600" indent="-228600" defTabSz="1219200" eaLnBrk="0" fontAlgn="base" hangingPunct="0">
              <a:spcBef>
                <a:spcPct val="0"/>
              </a:spcBef>
              <a:spcAft>
                <a:spcPct val="0"/>
              </a:spcAft>
              <a:defRPr kumimoji="1" sz="3200">
                <a:solidFill>
                  <a:schemeClr val="tx1"/>
                </a:solidFill>
                <a:latin typeface="Times New Roman" pitchFamily="18" charset="0"/>
                <a:ea typeface="ＭＳ Ｐゴシック" pitchFamily="50" charset="-128"/>
              </a:defRPr>
            </a:lvl6pPr>
            <a:lvl7pPr marL="2971800" indent="-228600" defTabSz="1219200" eaLnBrk="0" fontAlgn="base" hangingPunct="0">
              <a:spcBef>
                <a:spcPct val="0"/>
              </a:spcBef>
              <a:spcAft>
                <a:spcPct val="0"/>
              </a:spcAft>
              <a:defRPr kumimoji="1" sz="3200">
                <a:solidFill>
                  <a:schemeClr val="tx1"/>
                </a:solidFill>
                <a:latin typeface="Times New Roman" pitchFamily="18" charset="0"/>
                <a:ea typeface="ＭＳ Ｐゴシック" pitchFamily="50" charset="-128"/>
              </a:defRPr>
            </a:lvl7pPr>
            <a:lvl8pPr marL="3429000" indent="-228600" defTabSz="1219200" eaLnBrk="0" fontAlgn="base" hangingPunct="0">
              <a:spcBef>
                <a:spcPct val="0"/>
              </a:spcBef>
              <a:spcAft>
                <a:spcPct val="0"/>
              </a:spcAft>
              <a:defRPr kumimoji="1" sz="3200">
                <a:solidFill>
                  <a:schemeClr val="tx1"/>
                </a:solidFill>
                <a:latin typeface="Times New Roman" pitchFamily="18" charset="0"/>
                <a:ea typeface="ＭＳ Ｐゴシック" pitchFamily="50" charset="-128"/>
              </a:defRPr>
            </a:lvl8pPr>
            <a:lvl9pPr marL="3886200" indent="-228600" defTabSz="1219200" eaLnBrk="0" fontAlgn="base" hangingPunct="0">
              <a:spcBef>
                <a:spcPct val="0"/>
              </a:spcBef>
              <a:spcAft>
                <a:spcPct val="0"/>
              </a:spcAft>
              <a:defRPr kumimoji="1" sz="3200">
                <a:solidFill>
                  <a:schemeClr val="tx1"/>
                </a:solidFill>
                <a:latin typeface="Times New Roman" pitchFamily="18" charset="0"/>
                <a:ea typeface="ＭＳ Ｐゴシック" pitchFamily="50" charset="-128"/>
              </a:defRPr>
            </a:lvl9pPr>
          </a:lstStyle>
          <a:p>
            <a:pPr eaLnBrk="1" hangingPunct="1">
              <a:defRPr/>
            </a:pPr>
            <a:endParaRPr lang="ja-JP" altLang="en-US" sz="3199">
              <a:solidFill>
                <a:srgbClr val="F7ECCD"/>
              </a:solidFill>
            </a:endParaRPr>
          </a:p>
        </p:txBody>
      </p:sp>
      <p:pic>
        <p:nvPicPr>
          <p:cNvPr id="5" name="Picture 30" descr="Katri_logo_F小【ブルー_グレー】"/>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30115" y="6296156"/>
            <a:ext cx="11646042" cy="369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0407" name="Rectangle 7"/>
          <p:cNvSpPr>
            <a:spLocks noGrp="1" noChangeArrowheads="1"/>
          </p:cNvSpPr>
          <p:nvPr>
            <p:ph type="ctrTitle"/>
          </p:nvPr>
        </p:nvSpPr>
        <p:spPr>
          <a:xfrm>
            <a:off x="685622" y="1142736"/>
            <a:ext cx="7770376" cy="1142735"/>
          </a:xfrm>
        </p:spPr>
        <p:txBody>
          <a:bodyPr/>
          <a:lstStyle>
            <a:lvl1pPr>
              <a:defRPr/>
            </a:lvl1pPr>
          </a:lstStyle>
          <a:p>
            <a:r>
              <a:rPr lang="ja-JP" altLang="en-US" dirty="0"/>
              <a:t>マスタ タイトルの書式設定</a:t>
            </a:r>
          </a:p>
        </p:txBody>
      </p:sp>
      <p:sp>
        <p:nvSpPr>
          <p:cNvPr id="230408" name="Rectangle 8"/>
          <p:cNvSpPr>
            <a:spLocks noGrp="1" noChangeArrowheads="1"/>
          </p:cNvSpPr>
          <p:nvPr>
            <p:ph type="subTitle" idx="1"/>
          </p:nvPr>
        </p:nvSpPr>
        <p:spPr>
          <a:xfrm>
            <a:off x="685622" y="3047294"/>
            <a:ext cx="5713512" cy="2361653"/>
          </a:xfrm>
        </p:spPr>
        <p:txBody>
          <a:bodyPr anchor="ctr"/>
          <a:lstStyle>
            <a:lvl1pPr marL="0" indent="0" algn="ctr">
              <a:buFontTx/>
              <a:buNone/>
              <a:defRPr/>
            </a:lvl1pPr>
          </a:lstStyle>
          <a:p>
            <a:r>
              <a:rPr lang="ja-JP" altLang="en-US" dirty="0"/>
              <a:t>マスタ サブタイトルの書式設定</a:t>
            </a:r>
          </a:p>
        </p:txBody>
      </p:sp>
      <p:sp>
        <p:nvSpPr>
          <p:cNvPr id="6" name="タイトル 3"/>
          <p:cNvSpPr txBox="1">
            <a:spLocks/>
          </p:cNvSpPr>
          <p:nvPr userDrawn="1"/>
        </p:nvSpPr>
        <p:spPr bwMode="auto">
          <a:xfrm>
            <a:off x="0" y="1"/>
            <a:ext cx="12192000" cy="906169"/>
          </a:xfrm>
          <a:prstGeom prst="rect">
            <a:avLst/>
          </a:prstGeom>
          <a:gradFill rotWithShape="1">
            <a:gsLst>
              <a:gs pos="0">
                <a:srgbClr val="002060"/>
              </a:gs>
              <a:gs pos="100000">
                <a:srgbClr val="002060"/>
              </a:gs>
              <a:gs pos="40000">
                <a:srgbClr val="002060"/>
              </a:gs>
              <a:gs pos="0">
                <a:srgbClr val="FFFFFF"/>
              </a:gs>
            </a:gsLst>
            <a:lin ang="16200000" scaled="1"/>
          </a:gradFill>
          <a:ln>
            <a:noFill/>
          </a:ln>
        </p:spPr>
        <p:txBody>
          <a:bodyPr lIns="121885" tIns="60942" rIns="121885" bIns="60942" anchor="ctr"/>
          <a:lstStyle>
            <a:lvl1pPr defTabSz="1219200" eaLnBrk="0" hangingPunct="0">
              <a:spcBef>
                <a:spcPct val="20000"/>
              </a:spcBef>
              <a:buClr>
                <a:schemeClr val="hlink"/>
              </a:buClr>
              <a:defRPr kumimoji="1" sz="2800">
                <a:solidFill>
                  <a:srgbClr val="000066"/>
                </a:solidFill>
                <a:latin typeface="ＭＳ ゴシック" pitchFamily="49" charset="-128"/>
                <a:ea typeface="ＭＳ ゴシック" pitchFamily="49" charset="-128"/>
              </a:defRPr>
            </a:lvl1pPr>
            <a:lvl2pPr marL="742950" indent="-285750" defTabSz="1219200" eaLnBrk="0" hangingPunct="0">
              <a:spcBef>
                <a:spcPct val="20000"/>
              </a:spcBef>
              <a:buChar char="–"/>
              <a:defRPr kumimoji="1" sz="3100">
                <a:solidFill>
                  <a:schemeClr val="tx1"/>
                </a:solidFill>
                <a:latin typeface="Arial" pitchFamily="34" charset="0"/>
                <a:ea typeface="ＭＳ ゴシック" pitchFamily="49" charset="-128"/>
              </a:defRPr>
            </a:lvl2pPr>
            <a:lvl3pPr marL="1143000" indent="-228600" defTabSz="1219200" eaLnBrk="0" hangingPunct="0">
              <a:spcBef>
                <a:spcPct val="20000"/>
              </a:spcBef>
              <a:buClr>
                <a:schemeClr val="hlink"/>
              </a:buClr>
              <a:buChar char="•"/>
              <a:defRPr kumimoji="1" sz="2700">
                <a:solidFill>
                  <a:schemeClr val="tx1"/>
                </a:solidFill>
                <a:latin typeface="Arial" pitchFamily="34" charset="0"/>
                <a:ea typeface="ＭＳ ゴシック" pitchFamily="49" charset="-128"/>
              </a:defRPr>
            </a:lvl3pPr>
            <a:lvl4pPr marL="1600200" indent="-228600" defTabSz="1219200" eaLnBrk="0" hangingPunct="0">
              <a:spcBef>
                <a:spcPct val="20000"/>
              </a:spcBef>
              <a:buChar char="–"/>
              <a:defRPr kumimoji="1" sz="2300">
                <a:solidFill>
                  <a:schemeClr val="tx1"/>
                </a:solidFill>
                <a:latin typeface="Arial" pitchFamily="34" charset="0"/>
                <a:ea typeface="ＭＳ ゴシック" pitchFamily="49" charset="-128"/>
              </a:defRPr>
            </a:lvl4pPr>
            <a:lvl5pPr marL="2057400" indent="-228600" defTabSz="1219200" eaLnBrk="0" hangingPunct="0">
              <a:spcBef>
                <a:spcPct val="20000"/>
              </a:spcBef>
              <a:buClr>
                <a:schemeClr val="hlink"/>
              </a:buClr>
              <a:buChar char="•"/>
              <a:defRPr kumimoji="1" sz="2300">
                <a:solidFill>
                  <a:schemeClr val="tx1"/>
                </a:solidFill>
                <a:latin typeface="Arial" pitchFamily="34" charset="0"/>
                <a:ea typeface="ＭＳ ゴシック" pitchFamily="49" charset="-128"/>
              </a:defRPr>
            </a:lvl5pPr>
            <a:lvl6pPr marL="2514600" indent="-228600" defTabSz="1219200" eaLnBrk="0" fontAlgn="base" hangingPunct="0">
              <a:spcBef>
                <a:spcPct val="20000"/>
              </a:spcBef>
              <a:spcAft>
                <a:spcPct val="0"/>
              </a:spcAft>
              <a:buClr>
                <a:schemeClr val="hlink"/>
              </a:buClr>
              <a:buChar char="•"/>
              <a:defRPr kumimoji="1" sz="2300">
                <a:solidFill>
                  <a:schemeClr val="tx1"/>
                </a:solidFill>
                <a:latin typeface="Arial" pitchFamily="34" charset="0"/>
                <a:ea typeface="ＭＳ ゴシック" pitchFamily="49" charset="-128"/>
              </a:defRPr>
            </a:lvl6pPr>
            <a:lvl7pPr marL="2971800" indent="-228600" defTabSz="1219200" eaLnBrk="0" fontAlgn="base" hangingPunct="0">
              <a:spcBef>
                <a:spcPct val="20000"/>
              </a:spcBef>
              <a:spcAft>
                <a:spcPct val="0"/>
              </a:spcAft>
              <a:buClr>
                <a:schemeClr val="hlink"/>
              </a:buClr>
              <a:buChar char="•"/>
              <a:defRPr kumimoji="1" sz="2300">
                <a:solidFill>
                  <a:schemeClr val="tx1"/>
                </a:solidFill>
                <a:latin typeface="Arial" pitchFamily="34" charset="0"/>
                <a:ea typeface="ＭＳ ゴシック" pitchFamily="49" charset="-128"/>
              </a:defRPr>
            </a:lvl7pPr>
            <a:lvl8pPr marL="3429000" indent="-228600" defTabSz="1219200" eaLnBrk="0" fontAlgn="base" hangingPunct="0">
              <a:spcBef>
                <a:spcPct val="20000"/>
              </a:spcBef>
              <a:spcAft>
                <a:spcPct val="0"/>
              </a:spcAft>
              <a:buClr>
                <a:schemeClr val="hlink"/>
              </a:buClr>
              <a:buChar char="•"/>
              <a:defRPr kumimoji="1" sz="2300">
                <a:solidFill>
                  <a:schemeClr val="tx1"/>
                </a:solidFill>
                <a:latin typeface="Arial" pitchFamily="34" charset="0"/>
                <a:ea typeface="ＭＳ ゴシック" pitchFamily="49" charset="-128"/>
              </a:defRPr>
            </a:lvl8pPr>
            <a:lvl9pPr marL="3886200" indent="-228600" defTabSz="1219200" eaLnBrk="0" fontAlgn="base" hangingPunct="0">
              <a:spcBef>
                <a:spcPct val="20000"/>
              </a:spcBef>
              <a:spcAft>
                <a:spcPct val="0"/>
              </a:spcAft>
              <a:buClr>
                <a:schemeClr val="hlink"/>
              </a:buClr>
              <a:buChar char="•"/>
              <a:defRPr kumimoji="1" sz="2300">
                <a:solidFill>
                  <a:schemeClr val="tx1"/>
                </a:solidFill>
                <a:latin typeface="Arial" pitchFamily="34" charset="0"/>
                <a:ea typeface="ＭＳ ゴシック" pitchFamily="49" charset="-128"/>
              </a:defRPr>
            </a:lvl9pPr>
          </a:lstStyle>
          <a:p>
            <a:pPr algn="ctr">
              <a:spcBef>
                <a:spcPct val="0"/>
              </a:spcBef>
              <a:buClrTx/>
            </a:pPr>
            <a:endParaRPr lang="ja-JP" altLang="en-US" sz="3199" dirty="0">
              <a:solidFill>
                <a:srgbClr val="FFFFFF"/>
              </a:solidFill>
              <a:latin typeface="+mj-ea"/>
              <a:ea typeface="+mj-ea"/>
            </a:endParaRPr>
          </a:p>
        </p:txBody>
      </p:sp>
      <p:sp>
        <p:nvSpPr>
          <p:cNvPr id="2" name="スライド番号プレースホルダー 1">
            <a:extLst>
              <a:ext uri="{FF2B5EF4-FFF2-40B4-BE49-F238E27FC236}">
                <a16:creationId xmlns:a16="http://schemas.microsoft.com/office/drawing/2014/main" id="{807AE66B-98FC-4D18-BD0F-80D26B585E1B}"/>
              </a:ext>
            </a:extLst>
          </p:cNvPr>
          <p:cNvSpPr>
            <a:spLocks noGrp="1"/>
          </p:cNvSpPr>
          <p:nvPr>
            <p:ph type="sldNum" sz="quarter" idx="10"/>
          </p:nvPr>
        </p:nvSpPr>
        <p:spPr>
          <a:xfrm>
            <a:off x="343289" y="6192495"/>
            <a:ext cx="2744072" cy="365040"/>
          </a:xfrm>
        </p:spPr>
        <p:txBody>
          <a:bodyPr/>
          <a:lstStyle>
            <a:lvl1pPr algn="l">
              <a:defRPr sz="1999"/>
            </a:lvl1pPr>
          </a:lstStyle>
          <a:p>
            <a:fld id="{5556C305-9768-420D-B47B-BF70A2D97DC6}" type="slidenum">
              <a:rPr lang="ja-JP" altLang="en-US" smtClean="0"/>
              <a:pPr/>
              <a:t>‹#›</a:t>
            </a:fld>
            <a:endParaRPr lang="ja-JP" altLang="en-US" dirty="0"/>
          </a:p>
        </p:txBody>
      </p:sp>
    </p:spTree>
    <p:extLst>
      <p:ext uri="{BB962C8B-B14F-4D97-AF65-F5344CB8AC3E}">
        <p14:creationId xmlns:p14="http://schemas.microsoft.com/office/powerpoint/2010/main" val="1120033190"/>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DFDFD"/>
        </a:solidFill>
        <a:effectLst/>
      </p:bgPr>
    </p:bg>
    <p:spTree>
      <p:nvGrpSpPr>
        <p:cNvPr id="1" name=""/>
        <p:cNvGrpSpPr/>
        <p:nvPr/>
      </p:nvGrpSpPr>
      <p:grpSpPr>
        <a:xfrm>
          <a:off x="0" y="0"/>
          <a:ext cx="0" cy="0"/>
          <a:chOff x="0" y="0"/>
          <a:chExt cx="0" cy="0"/>
        </a:xfrm>
      </p:grpSpPr>
      <p:sp>
        <p:nvSpPr>
          <p:cNvPr id="1026" name="Rectangle 7"/>
          <p:cNvSpPr>
            <a:spLocks noGrp="1" noChangeArrowheads="1"/>
          </p:cNvSpPr>
          <p:nvPr>
            <p:ph type="title"/>
          </p:nvPr>
        </p:nvSpPr>
        <p:spPr bwMode="auto">
          <a:xfrm>
            <a:off x="304721" y="304730"/>
            <a:ext cx="11684132" cy="11427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1917" tIns="60958" rIns="121917" bIns="60958" numCol="1" anchor="ctr" anchorCtr="0" compatLnSpc="1">
            <a:prstTxWarp prst="textNoShape">
              <a:avLst/>
            </a:prstTxWarp>
          </a:bodyPr>
          <a:lstStyle/>
          <a:p>
            <a:pPr lvl="0"/>
            <a:endParaRPr lang="ja-JP" altLang="en-US" dirty="0"/>
          </a:p>
        </p:txBody>
      </p:sp>
      <p:sp>
        <p:nvSpPr>
          <p:cNvPr id="1027" name="Rectangle 8"/>
          <p:cNvSpPr>
            <a:spLocks noGrp="1" noChangeArrowheads="1"/>
          </p:cNvSpPr>
          <p:nvPr>
            <p:ph type="body" idx="1"/>
          </p:nvPr>
        </p:nvSpPr>
        <p:spPr bwMode="auto">
          <a:xfrm>
            <a:off x="295199" y="1656967"/>
            <a:ext cx="11684132" cy="442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1917" tIns="60958" rIns="121917" bIns="60958" numCol="1" anchor="t" anchorCtr="0" compatLnSpc="1">
            <a:prstTxWarp prst="textNoShape">
              <a:avLst/>
            </a:prstTxWarp>
          </a:bodyPr>
          <a:lstStyle/>
          <a:p>
            <a:pPr lvl="0"/>
            <a:endParaRPr lang="ja-JP" altLang="en-US"/>
          </a:p>
        </p:txBody>
      </p:sp>
      <p:sp>
        <p:nvSpPr>
          <p:cNvPr id="2" name="スライド番号プレースホルダー 1">
            <a:extLst>
              <a:ext uri="{FF2B5EF4-FFF2-40B4-BE49-F238E27FC236}">
                <a16:creationId xmlns:a16="http://schemas.microsoft.com/office/drawing/2014/main" id="{A95C9C0E-5F3A-41B2-BF7F-5A2379C32722}"/>
              </a:ext>
            </a:extLst>
          </p:cNvPr>
          <p:cNvSpPr>
            <a:spLocks noGrp="1"/>
          </p:cNvSpPr>
          <p:nvPr>
            <p:ph type="sldNum" sz="quarter" idx="4"/>
          </p:nvPr>
        </p:nvSpPr>
        <p:spPr>
          <a:xfrm>
            <a:off x="8609947" y="6356467"/>
            <a:ext cx="2744072" cy="365040"/>
          </a:xfrm>
          <a:prstGeom prst="rect">
            <a:avLst/>
          </a:prstGeom>
        </p:spPr>
        <p:txBody>
          <a:bodyPr vert="horz" lIns="91440" tIns="45720" rIns="91440" bIns="45720" rtlCol="0" anchor="ctr"/>
          <a:lstStyle>
            <a:lvl1pPr algn="r">
              <a:defRPr sz="1200">
                <a:solidFill>
                  <a:schemeClr val="bg1"/>
                </a:solidFill>
              </a:defRPr>
            </a:lvl1pPr>
          </a:lstStyle>
          <a:p>
            <a:fld id="{5556C305-9768-420D-B47B-BF70A2D97DC6}" type="slidenum">
              <a:rPr lang="ja-JP" altLang="en-US" smtClean="0"/>
              <a:pPr/>
              <a:t>‹#›</a:t>
            </a:fld>
            <a:endParaRPr lang="ja-JP" altLang="en-US"/>
          </a:p>
        </p:txBody>
      </p:sp>
    </p:spTree>
    <p:extLst>
      <p:ext uri="{BB962C8B-B14F-4D97-AF65-F5344CB8AC3E}">
        <p14:creationId xmlns:p14="http://schemas.microsoft.com/office/powerpoint/2010/main" val="1329735232"/>
      </p:ext>
    </p:extLst>
  </p:cSld>
  <p:clrMap bg1="dk2" tx1="lt1" bg2="dk1" tx2="lt2" accent1="accent1" accent2="accent2" accent3="accent3" accent4="accent4" accent5="accent5" accent6="accent6" hlink="hlink" folHlink="folHlink"/>
  <p:sldLayoutIdLst>
    <p:sldLayoutId id="2147483661" r:id="rId1"/>
  </p:sldLayoutIdLst>
  <p:hf hdr="0" dt="0"/>
  <p:txStyles>
    <p:titleStyle>
      <a:lvl1pPr algn="l" defTabSz="1218834" rtl="0" eaLnBrk="0" fontAlgn="base" hangingPunct="0">
        <a:spcBef>
          <a:spcPct val="0"/>
        </a:spcBef>
        <a:spcAft>
          <a:spcPct val="0"/>
        </a:spcAft>
        <a:defRPr kumimoji="1" sz="5898">
          <a:solidFill>
            <a:srgbClr val="000066"/>
          </a:solidFill>
          <a:latin typeface="+mj-lt"/>
          <a:ea typeface="+mj-ea"/>
          <a:cs typeface="+mj-cs"/>
        </a:defRPr>
      </a:lvl1pPr>
      <a:lvl2pPr algn="l" defTabSz="1218834" rtl="0" eaLnBrk="0" fontAlgn="base" hangingPunct="0">
        <a:spcBef>
          <a:spcPct val="0"/>
        </a:spcBef>
        <a:spcAft>
          <a:spcPct val="0"/>
        </a:spcAft>
        <a:defRPr kumimoji="1" sz="5898">
          <a:solidFill>
            <a:srgbClr val="000066"/>
          </a:solidFill>
          <a:latin typeface="Arial" charset="0"/>
          <a:ea typeface="ＭＳ Ｐゴシック" pitchFamily="50" charset="-128"/>
        </a:defRPr>
      </a:lvl2pPr>
      <a:lvl3pPr algn="l" defTabSz="1218834" rtl="0" eaLnBrk="0" fontAlgn="base" hangingPunct="0">
        <a:spcBef>
          <a:spcPct val="0"/>
        </a:spcBef>
        <a:spcAft>
          <a:spcPct val="0"/>
        </a:spcAft>
        <a:defRPr kumimoji="1" sz="5898">
          <a:solidFill>
            <a:srgbClr val="000066"/>
          </a:solidFill>
          <a:latin typeface="Arial" charset="0"/>
          <a:ea typeface="ＭＳ Ｐゴシック" pitchFamily="50" charset="-128"/>
        </a:defRPr>
      </a:lvl3pPr>
      <a:lvl4pPr algn="l" defTabSz="1218834" rtl="0" eaLnBrk="0" fontAlgn="base" hangingPunct="0">
        <a:spcBef>
          <a:spcPct val="0"/>
        </a:spcBef>
        <a:spcAft>
          <a:spcPct val="0"/>
        </a:spcAft>
        <a:defRPr kumimoji="1" sz="5898">
          <a:solidFill>
            <a:srgbClr val="000066"/>
          </a:solidFill>
          <a:latin typeface="Arial" charset="0"/>
          <a:ea typeface="ＭＳ Ｐゴシック" pitchFamily="50" charset="-128"/>
        </a:defRPr>
      </a:lvl4pPr>
      <a:lvl5pPr algn="l" defTabSz="1218834" rtl="0" eaLnBrk="0" fontAlgn="base" hangingPunct="0">
        <a:spcBef>
          <a:spcPct val="0"/>
        </a:spcBef>
        <a:spcAft>
          <a:spcPct val="0"/>
        </a:spcAft>
        <a:defRPr kumimoji="1" sz="5898">
          <a:solidFill>
            <a:srgbClr val="000066"/>
          </a:solidFill>
          <a:latin typeface="Arial" charset="0"/>
          <a:ea typeface="ＭＳ Ｐゴシック" pitchFamily="50" charset="-128"/>
        </a:defRPr>
      </a:lvl5pPr>
      <a:lvl6pPr marL="457063" algn="l" rtl="0" fontAlgn="base">
        <a:spcBef>
          <a:spcPct val="0"/>
        </a:spcBef>
        <a:spcAft>
          <a:spcPct val="0"/>
        </a:spcAft>
        <a:defRPr kumimoji="1" sz="4399">
          <a:solidFill>
            <a:schemeClr val="tx2"/>
          </a:solidFill>
          <a:latin typeface="Times New Roman" pitchFamily="18" charset="0"/>
          <a:ea typeface="ＭＳ Ｐゴシック" pitchFamily="50" charset="-128"/>
        </a:defRPr>
      </a:lvl6pPr>
      <a:lvl7pPr marL="914126" algn="l" rtl="0" fontAlgn="base">
        <a:spcBef>
          <a:spcPct val="0"/>
        </a:spcBef>
        <a:spcAft>
          <a:spcPct val="0"/>
        </a:spcAft>
        <a:defRPr kumimoji="1" sz="4399">
          <a:solidFill>
            <a:schemeClr val="tx2"/>
          </a:solidFill>
          <a:latin typeface="Times New Roman" pitchFamily="18" charset="0"/>
          <a:ea typeface="ＭＳ Ｐゴシック" pitchFamily="50" charset="-128"/>
        </a:defRPr>
      </a:lvl7pPr>
      <a:lvl8pPr marL="1371189" algn="l" rtl="0" fontAlgn="base">
        <a:spcBef>
          <a:spcPct val="0"/>
        </a:spcBef>
        <a:spcAft>
          <a:spcPct val="0"/>
        </a:spcAft>
        <a:defRPr kumimoji="1" sz="4399">
          <a:solidFill>
            <a:schemeClr val="tx2"/>
          </a:solidFill>
          <a:latin typeface="Times New Roman" pitchFamily="18" charset="0"/>
          <a:ea typeface="ＭＳ Ｐゴシック" pitchFamily="50" charset="-128"/>
        </a:defRPr>
      </a:lvl8pPr>
      <a:lvl9pPr marL="1828251" algn="l" rtl="0" fontAlgn="base">
        <a:spcBef>
          <a:spcPct val="0"/>
        </a:spcBef>
        <a:spcAft>
          <a:spcPct val="0"/>
        </a:spcAft>
        <a:defRPr kumimoji="1" sz="4399">
          <a:solidFill>
            <a:schemeClr val="tx2"/>
          </a:solidFill>
          <a:latin typeface="Times New Roman" pitchFamily="18" charset="0"/>
          <a:ea typeface="ＭＳ Ｐゴシック" pitchFamily="50" charset="-128"/>
        </a:defRPr>
      </a:lvl9pPr>
    </p:titleStyle>
    <p:bodyStyle>
      <a:lvl1pPr marL="457063" indent="-457063" algn="l" defTabSz="1218834" rtl="0" eaLnBrk="0" fontAlgn="base" hangingPunct="0">
        <a:spcBef>
          <a:spcPct val="20000"/>
        </a:spcBef>
        <a:spcAft>
          <a:spcPct val="0"/>
        </a:spcAft>
        <a:buClr>
          <a:schemeClr val="hlink"/>
        </a:buClr>
        <a:defRPr kumimoji="1" sz="4299">
          <a:solidFill>
            <a:srgbClr val="000066"/>
          </a:solidFill>
          <a:latin typeface="+mn-lt"/>
          <a:ea typeface="+mn-ea"/>
          <a:cs typeface="+mn-cs"/>
        </a:defRPr>
      </a:lvl1pPr>
      <a:lvl2pPr marL="990303" indent="-380886" algn="l" defTabSz="1218834" rtl="0" eaLnBrk="0" fontAlgn="base" hangingPunct="0">
        <a:spcBef>
          <a:spcPct val="20000"/>
        </a:spcBef>
        <a:spcAft>
          <a:spcPct val="0"/>
        </a:spcAft>
        <a:buChar char="–"/>
        <a:defRPr kumimoji="1" sz="3699">
          <a:solidFill>
            <a:schemeClr val="tx1"/>
          </a:solidFill>
          <a:latin typeface="+mn-lt"/>
          <a:ea typeface="+mn-ea"/>
        </a:defRPr>
      </a:lvl2pPr>
      <a:lvl3pPr marL="1523543" indent="-304709" algn="l" defTabSz="1218834" rtl="0" eaLnBrk="0" fontAlgn="base" hangingPunct="0">
        <a:spcBef>
          <a:spcPct val="20000"/>
        </a:spcBef>
        <a:spcAft>
          <a:spcPct val="0"/>
        </a:spcAft>
        <a:buClr>
          <a:schemeClr val="hlink"/>
        </a:buClr>
        <a:buChar char="•"/>
        <a:defRPr kumimoji="1" sz="3199">
          <a:solidFill>
            <a:schemeClr val="tx1"/>
          </a:solidFill>
          <a:latin typeface="+mn-lt"/>
          <a:ea typeface="+mn-ea"/>
        </a:defRPr>
      </a:lvl3pPr>
      <a:lvl4pPr marL="2132960" indent="-304709" algn="l" defTabSz="1218834" rtl="0" eaLnBrk="0" fontAlgn="base" hangingPunct="0">
        <a:spcBef>
          <a:spcPct val="20000"/>
        </a:spcBef>
        <a:spcAft>
          <a:spcPct val="0"/>
        </a:spcAft>
        <a:buChar char="–"/>
        <a:defRPr kumimoji="1" sz="2699">
          <a:solidFill>
            <a:schemeClr val="tx1"/>
          </a:solidFill>
          <a:latin typeface="+mn-lt"/>
          <a:ea typeface="+mn-ea"/>
        </a:defRPr>
      </a:lvl4pPr>
      <a:lvl5pPr marL="2742377" indent="-304709" algn="l" defTabSz="1218834" rtl="0" eaLnBrk="0" fontAlgn="base" hangingPunct="0">
        <a:spcBef>
          <a:spcPct val="20000"/>
        </a:spcBef>
        <a:spcAft>
          <a:spcPct val="0"/>
        </a:spcAft>
        <a:buClr>
          <a:schemeClr val="hlink"/>
        </a:buClr>
        <a:buChar char="•"/>
        <a:defRPr kumimoji="1" sz="2699">
          <a:solidFill>
            <a:schemeClr val="tx1"/>
          </a:solidFill>
          <a:latin typeface="+mn-lt"/>
          <a:ea typeface="+mn-ea"/>
        </a:defRPr>
      </a:lvl5pPr>
      <a:lvl6pPr marL="2513846" indent="-228531" algn="l" rtl="0" fontAlgn="base">
        <a:spcBef>
          <a:spcPct val="20000"/>
        </a:spcBef>
        <a:spcAft>
          <a:spcPct val="0"/>
        </a:spcAft>
        <a:buClr>
          <a:schemeClr val="hlink"/>
        </a:buClr>
        <a:buChar char="•"/>
        <a:defRPr kumimoji="1" sz="1999">
          <a:solidFill>
            <a:schemeClr val="tx1"/>
          </a:solidFill>
          <a:latin typeface="+mn-lt"/>
          <a:ea typeface="+mn-ea"/>
        </a:defRPr>
      </a:lvl6pPr>
      <a:lvl7pPr marL="2970908" indent="-228531" algn="l" rtl="0" fontAlgn="base">
        <a:spcBef>
          <a:spcPct val="20000"/>
        </a:spcBef>
        <a:spcAft>
          <a:spcPct val="0"/>
        </a:spcAft>
        <a:buClr>
          <a:schemeClr val="hlink"/>
        </a:buClr>
        <a:buChar char="•"/>
        <a:defRPr kumimoji="1" sz="1999">
          <a:solidFill>
            <a:schemeClr val="tx1"/>
          </a:solidFill>
          <a:latin typeface="+mn-lt"/>
          <a:ea typeface="+mn-ea"/>
        </a:defRPr>
      </a:lvl7pPr>
      <a:lvl8pPr marL="3427971" indent="-228531" algn="l" rtl="0" fontAlgn="base">
        <a:spcBef>
          <a:spcPct val="20000"/>
        </a:spcBef>
        <a:spcAft>
          <a:spcPct val="0"/>
        </a:spcAft>
        <a:buClr>
          <a:schemeClr val="hlink"/>
        </a:buClr>
        <a:buChar char="•"/>
        <a:defRPr kumimoji="1" sz="1999">
          <a:solidFill>
            <a:schemeClr val="tx1"/>
          </a:solidFill>
          <a:latin typeface="+mn-lt"/>
          <a:ea typeface="+mn-ea"/>
        </a:defRPr>
      </a:lvl8pPr>
      <a:lvl9pPr marL="3885034" indent="-228531" algn="l" rtl="0" fontAlgn="base">
        <a:spcBef>
          <a:spcPct val="20000"/>
        </a:spcBef>
        <a:spcAft>
          <a:spcPct val="0"/>
        </a:spcAft>
        <a:buClr>
          <a:schemeClr val="hlink"/>
        </a:buClr>
        <a:buChar char="•"/>
        <a:defRPr kumimoji="1" sz="1999">
          <a:solidFill>
            <a:schemeClr val="tx1"/>
          </a:solidFill>
          <a:latin typeface="+mn-lt"/>
          <a:ea typeface="+mn-ea"/>
        </a:defRPr>
      </a:lvl9pPr>
    </p:bodyStyle>
    <p:otherStyle>
      <a:defPPr>
        <a:defRPr lang="ja-JP"/>
      </a:defPPr>
      <a:lvl1pPr marL="0" algn="l" defTabSz="914126" rtl="0" eaLnBrk="1" latinLnBrk="0" hangingPunct="1">
        <a:defRPr kumimoji="1" sz="1799" kern="1200">
          <a:solidFill>
            <a:schemeClr val="tx1"/>
          </a:solidFill>
          <a:latin typeface="+mn-lt"/>
          <a:ea typeface="+mn-ea"/>
          <a:cs typeface="+mn-cs"/>
        </a:defRPr>
      </a:lvl1pPr>
      <a:lvl2pPr marL="457063" algn="l" defTabSz="914126" rtl="0" eaLnBrk="1" latinLnBrk="0" hangingPunct="1">
        <a:defRPr kumimoji="1" sz="1799" kern="1200">
          <a:solidFill>
            <a:schemeClr val="tx1"/>
          </a:solidFill>
          <a:latin typeface="+mn-lt"/>
          <a:ea typeface="+mn-ea"/>
          <a:cs typeface="+mn-cs"/>
        </a:defRPr>
      </a:lvl2pPr>
      <a:lvl3pPr marL="914126" algn="l" defTabSz="914126" rtl="0" eaLnBrk="1" latinLnBrk="0" hangingPunct="1">
        <a:defRPr kumimoji="1" sz="1799" kern="1200">
          <a:solidFill>
            <a:schemeClr val="tx1"/>
          </a:solidFill>
          <a:latin typeface="+mn-lt"/>
          <a:ea typeface="+mn-ea"/>
          <a:cs typeface="+mn-cs"/>
        </a:defRPr>
      </a:lvl3pPr>
      <a:lvl4pPr marL="1371189" algn="l" defTabSz="914126" rtl="0" eaLnBrk="1" latinLnBrk="0" hangingPunct="1">
        <a:defRPr kumimoji="1" sz="1799" kern="1200">
          <a:solidFill>
            <a:schemeClr val="tx1"/>
          </a:solidFill>
          <a:latin typeface="+mn-lt"/>
          <a:ea typeface="+mn-ea"/>
          <a:cs typeface="+mn-cs"/>
        </a:defRPr>
      </a:lvl4pPr>
      <a:lvl5pPr marL="1828251" algn="l" defTabSz="914126" rtl="0" eaLnBrk="1" latinLnBrk="0" hangingPunct="1">
        <a:defRPr kumimoji="1" sz="1799" kern="1200">
          <a:solidFill>
            <a:schemeClr val="tx1"/>
          </a:solidFill>
          <a:latin typeface="+mn-lt"/>
          <a:ea typeface="+mn-ea"/>
          <a:cs typeface="+mn-cs"/>
        </a:defRPr>
      </a:lvl5pPr>
      <a:lvl6pPr marL="2285314" algn="l" defTabSz="914126" rtl="0" eaLnBrk="1" latinLnBrk="0" hangingPunct="1">
        <a:defRPr kumimoji="1" sz="1799" kern="1200">
          <a:solidFill>
            <a:schemeClr val="tx1"/>
          </a:solidFill>
          <a:latin typeface="+mn-lt"/>
          <a:ea typeface="+mn-ea"/>
          <a:cs typeface="+mn-cs"/>
        </a:defRPr>
      </a:lvl6pPr>
      <a:lvl7pPr marL="2742377" algn="l" defTabSz="914126" rtl="0" eaLnBrk="1" latinLnBrk="0" hangingPunct="1">
        <a:defRPr kumimoji="1" sz="1799" kern="1200">
          <a:solidFill>
            <a:schemeClr val="tx1"/>
          </a:solidFill>
          <a:latin typeface="+mn-lt"/>
          <a:ea typeface="+mn-ea"/>
          <a:cs typeface="+mn-cs"/>
        </a:defRPr>
      </a:lvl7pPr>
      <a:lvl8pPr marL="3199440" algn="l" defTabSz="914126" rtl="0" eaLnBrk="1" latinLnBrk="0" hangingPunct="1">
        <a:defRPr kumimoji="1" sz="1799" kern="1200">
          <a:solidFill>
            <a:schemeClr val="tx1"/>
          </a:solidFill>
          <a:latin typeface="+mn-lt"/>
          <a:ea typeface="+mn-ea"/>
          <a:cs typeface="+mn-cs"/>
        </a:defRPr>
      </a:lvl8pPr>
      <a:lvl9pPr marL="3656503" algn="l" defTabSz="914126" rtl="0" eaLnBrk="1" latinLnBrk="0" hangingPunct="1">
        <a:defRPr kumimoji="1" sz="179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comments" Target="../comments/comment1.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882D303F-A44F-4D5A-A767-F5F5BEA3BB27}"/>
              </a:ext>
            </a:extLst>
          </p:cNvPr>
          <p:cNvSpPr txBox="1"/>
          <p:nvPr/>
        </p:nvSpPr>
        <p:spPr>
          <a:xfrm>
            <a:off x="99753" y="58189"/>
            <a:ext cx="9627476" cy="769441"/>
          </a:xfrm>
          <a:prstGeom prst="rect">
            <a:avLst/>
          </a:prstGeom>
          <a:noFill/>
        </p:spPr>
        <p:txBody>
          <a:bodyPr wrap="square" rtlCol="0">
            <a:spAutoFit/>
          </a:bodyPr>
          <a:lstStyle/>
          <a:p>
            <a:r>
              <a:rPr lang="ja-JP" altLang="en-US" sz="4400" b="1" dirty="0">
                <a:latin typeface="Meiryo UI" panose="020B0604030504040204" pitchFamily="50" charset="-128"/>
                <a:ea typeface="Meiryo UI" panose="020B0604030504040204" pitchFamily="50" charset="-128"/>
              </a:rPr>
              <a:t>光ファイバを利用した振動計測 「</a:t>
            </a:r>
            <a:r>
              <a:rPr lang="en-US" altLang="ja-JP" sz="4400" b="1" dirty="0">
                <a:latin typeface="Meiryo UI" panose="020B0604030504040204" pitchFamily="50" charset="-128"/>
                <a:ea typeface="Meiryo UI" panose="020B0604030504040204" pitchFamily="50" charset="-128"/>
              </a:rPr>
              <a:t>DAS</a:t>
            </a:r>
            <a:r>
              <a:rPr lang="ja-JP" altLang="en-US" sz="4400" b="1" dirty="0">
                <a:latin typeface="Meiryo UI" panose="020B0604030504040204" pitchFamily="50" charset="-128"/>
                <a:ea typeface="Meiryo UI" panose="020B0604030504040204" pitchFamily="50" charset="-128"/>
              </a:rPr>
              <a:t>」</a:t>
            </a:r>
          </a:p>
        </p:txBody>
      </p:sp>
      <p:sp>
        <p:nvSpPr>
          <p:cNvPr id="2" name="テキスト ボックス 1">
            <a:extLst>
              <a:ext uri="{FF2B5EF4-FFF2-40B4-BE49-F238E27FC236}">
                <a16:creationId xmlns:a16="http://schemas.microsoft.com/office/drawing/2014/main" id="{CC25E7D0-28E6-4CCA-BF84-E86110E49A54}"/>
              </a:ext>
            </a:extLst>
          </p:cNvPr>
          <p:cNvSpPr txBox="1"/>
          <p:nvPr/>
        </p:nvSpPr>
        <p:spPr>
          <a:xfrm>
            <a:off x="664896" y="961127"/>
            <a:ext cx="10977685" cy="523220"/>
          </a:xfrm>
          <a:prstGeom prst="rect">
            <a:avLst/>
          </a:prstGeom>
          <a:noFill/>
        </p:spPr>
        <p:txBody>
          <a:bodyPr wrap="none" rtlCol="0">
            <a:spAutoFit/>
          </a:bodyPr>
          <a:lstStyle/>
          <a:p>
            <a:pPr algn="l"/>
            <a:r>
              <a:rPr kumimoji="1" lang="en-US" altLang="ja-JP" sz="2800" u="sng" dirty="0">
                <a:solidFill>
                  <a:schemeClr val="bg1"/>
                </a:solidFill>
                <a:latin typeface="游ゴシック" panose="020B0400000000000000" pitchFamily="50" charset="-128"/>
                <a:ea typeface="游ゴシック" panose="020B0400000000000000" pitchFamily="50" charset="-128"/>
              </a:rPr>
              <a:t>Distributed Acoustic Sensing</a:t>
            </a:r>
            <a:r>
              <a:rPr kumimoji="1" lang="ja-JP" altLang="en-US" sz="2800" u="sng" dirty="0">
                <a:solidFill>
                  <a:schemeClr val="bg1"/>
                </a:solidFill>
                <a:latin typeface="游ゴシック" panose="020B0400000000000000" pitchFamily="50" charset="-128"/>
                <a:ea typeface="游ゴシック" panose="020B0400000000000000" pitchFamily="50" charset="-128"/>
              </a:rPr>
              <a:t>　“</a:t>
            </a:r>
            <a:r>
              <a:rPr kumimoji="1" lang="en-US" altLang="ja-JP" sz="2800" u="sng" dirty="0">
                <a:solidFill>
                  <a:schemeClr val="bg1"/>
                </a:solidFill>
                <a:latin typeface="游ゴシック" panose="020B0400000000000000" pitchFamily="50" charset="-128"/>
                <a:ea typeface="游ゴシック" panose="020B0400000000000000" pitchFamily="50" charset="-128"/>
              </a:rPr>
              <a:t>DAS”   </a:t>
            </a:r>
            <a:r>
              <a:rPr kumimoji="1" lang="ja-JP" altLang="en-US" sz="2800" u="sng" dirty="0">
                <a:solidFill>
                  <a:schemeClr val="bg1"/>
                </a:solidFill>
                <a:latin typeface="游ゴシック" panose="020B0400000000000000" pitchFamily="50" charset="-128"/>
                <a:ea typeface="游ゴシック" panose="020B0400000000000000" pitchFamily="50" charset="-128"/>
              </a:rPr>
              <a:t>（分布型音響センシング）</a:t>
            </a:r>
          </a:p>
        </p:txBody>
      </p:sp>
      <p:grpSp>
        <p:nvGrpSpPr>
          <p:cNvPr id="92" name="グループ化 91">
            <a:extLst>
              <a:ext uri="{FF2B5EF4-FFF2-40B4-BE49-F238E27FC236}">
                <a16:creationId xmlns:a16="http://schemas.microsoft.com/office/drawing/2014/main" id="{0808E579-36F0-4365-A799-43CD9881F141}"/>
              </a:ext>
            </a:extLst>
          </p:cNvPr>
          <p:cNvGrpSpPr/>
          <p:nvPr/>
        </p:nvGrpSpPr>
        <p:grpSpPr>
          <a:xfrm>
            <a:off x="8454562" y="1828153"/>
            <a:ext cx="2201164" cy="1496684"/>
            <a:chOff x="8610472" y="1846639"/>
            <a:chExt cx="1683557" cy="871205"/>
          </a:xfrm>
        </p:grpSpPr>
        <p:sp>
          <p:nvSpPr>
            <p:cNvPr id="11" name="円柱 10">
              <a:extLst>
                <a:ext uri="{FF2B5EF4-FFF2-40B4-BE49-F238E27FC236}">
                  <a16:creationId xmlns:a16="http://schemas.microsoft.com/office/drawing/2014/main" id="{58F3FD2A-7E2D-4012-A6B2-E04780F6EF72}"/>
                </a:ext>
              </a:extLst>
            </p:cNvPr>
            <p:cNvSpPr/>
            <p:nvPr/>
          </p:nvSpPr>
          <p:spPr bwMode="auto">
            <a:xfrm rot="16200000">
              <a:off x="9095133" y="1361979"/>
              <a:ext cx="311110" cy="1280431"/>
            </a:xfrm>
            <a:prstGeom prst="can">
              <a:avLst/>
            </a:prstGeom>
            <a:solidFill>
              <a:srgbClr val="AAAAAA">
                <a:lumMod val="60000"/>
                <a:lumOff val="40000"/>
              </a:srgbClr>
            </a:solidFill>
            <a:ln w="12700" cap="sq" cmpd="sng" algn="ctr">
              <a:solidFill>
                <a:srgbClr val="AAAAAA">
                  <a:lumMod val="60000"/>
                  <a:lumOff val="40000"/>
                </a:srgbClr>
              </a:solid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ja-JP" altLang="en-US" sz="1400" b="0" i="0" u="none" strike="noStrike" kern="0" cap="none" spc="0" normalizeH="0" baseline="0" noProof="0">
                <a:ln>
                  <a:noFill/>
                </a:ln>
                <a:solidFill>
                  <a:srgbClr val="F7ECCD"/>
                </a:solidFill>
                <a:effectLst/>
                <a:uLnTx/>
                <a:uFillTx/>
                <a:latin typeface="游ゴシック" panose="020B0400000000000000" pitchFamily="50" charset="-128"/>
                <a:ea typeface="游ゴシック" panose="020B0400000000000000" pitchFamily="50" charset="-128"/>
              </a:endParaRPr>
            </a:p>
          </p:txBody>
        </p:sp>
        <p:pic>
          <p:nvPicPr>
            <p:cNvPr id="12" name="図 11">
              <a:extLst>
                <a:ext uri="{FF2B5EF4-FFF2-40B4-BE49-F238E27FC236}">
                  <a16:creationId xmlns:a16="http://schemas.microsoft.com/office/drawing/2014/main" id="{9AC94D48-0D42-4BAC-B4B2-DCE419A69654}"/>
                </a:ext>
              </a:extLst>
            </p:cNvPr>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878399" y="1846639"/>
              <a:ext cx="956924" cy="311110"/>
            </a:xfrm>
            <a:prstGeom prst="rect">
              <a:avLst/>
            </a:prstGeom>
            <a:noFill/>
            <a:ln>
              <a:noFill/>
            </a:ln>
          </p:spPr>
        </p:pic>
        <p:grpSp>
          <p:nvGrpSpPr>
            <p:cNvPr id="91" name="グループ化 90">
              <a:extLst>
                <a:ext uri="{FF2B5EF4-FFF2-40B4-BE49-F238E27FC236}">
                  <a16:creationId xmlns:a16="http://schemas.microsoft.com/office/drawing/2014/main" id="{C2781D56-EC83-4AE2-A628-796AE0EC45C5}"/>
                </a:ext>
              </a:extLst>
            </p:cNvPr>
            <p:cNvGrpSpPr/>
            <p:nvPr/>
          </p:nvGrpSpPr>
          <p:grpSpPr>
            <a:xfrm>
              <a:off x="8610473" y="2406734"/>
              <a:ext cx="1683556" cy="311110"/>
              <a:chOff x="8610473" y="2406734"/>
              <a:chExt cx="1683556" cy="311110"/>
            </a:xfrm>
          </p:grpSpPr>
          <p:sp>
            <p:nvSpPr>
              <p:cNvPr id="13" name="円柱 12">
                <a:extLst>
                  <a:ext uri="{FF2B5EF4-FFF2-40B4-BE49-F238E27FC236}">
                    <a16:creationId xmlns:a16="http://schemas.microsoft.com/office/drawing/2014/main" id="{1334CAB2-C5AA-4AA6-82E4-34BCD9FDF74B}"/>
                  </a:ext>
                </a:extLst>
              </p:cNvPr>
              <p:cNvSpPr/>
              <p:nvPr/>
            </p:nvSpPr>
            <p:spPr bwMode="auto">
              <a:xfrm rot="16200000">
                <a:off x="9296696" y="1720511"/>
                <a:ext cx="311110" cy="1683556"/>
              </a:xfrm>
              <a:prstGeom prst="can">
                <a:avLst/>
              </a:prstGeom>
              <a:solidFill>
                <a:srgbClr val="AAAAAA">
                  <a:lumMod val="60000"/>
                  <a:lumOff val="40000"/>
                </a:srgbClr>
              </a:solidFill>
              <a:ln w="12700" cap="sq" cmpd="sng" algn="ctr">
                <a:solidFill>
                  <a:srgbClr val="AAAAAA">
                    <a:lumMod val="60000"/>
                    <a:lumOff val="40000"/>
                  </a:srgbClr>
                </a:solid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ja-JP" altLang="en-US" sz="1400" b="0" i="0" u="none" strike="noStrike" kern="0" cap="none" spc="0" normalizeH="0" baseline="0" noProof="0">
                  <a:ln>
                    <a:noFill/>
                  </a:ln>
                  <a:solidFill>
                    <a:srgbClr val="F7ECCD"/>
                  </a:solidFill>
                  <a:effectLst/>
                  <a:uLnTx/>
                  <a:uFillTx/>
                  <a:latin typeface="游ゴシック" panose="020B0400000000000000" pitchFamily="50" charset="-128"/>
                  <a:ea typeface="游ゴシック" panose="020B0400000000000000" pitchFamily="50" charset="-128"/>
                </a:endParaRPr>
              </a:p>
            </p:txBody>
          </p:sp>
          <p:pic>
            <p:nvPicPr>
              <p:cNvPr id="14" name="図 13">
                <a:extLst>
                  <a:ext uri="{FF2B5EF4-FFF2-40B4-BE49-F238E27FC236}">
                    <a16:creationId xmlns:a16="http://schemas.microsoft.com/office/drawing/2014/main" id="{8938BBDF-7169-4F4C-8DAB-DB7825D4F058}"/>
                  </a:ext>
                </a:extLst>
              </p:cNvPr>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9055528" y="2406734"/>
                <a:ext cx="1209543" cy="311110"/>
              </a:xfrm>
              <a:prstGeom prst="rect">
                <a:avLst/>
              </a:prstGeom>
              <a:noFill/>
              <a:ln>
                <a:noFill/>
              </a:ln>
            </p:spPr>
          </p:pic>
        </p:grpSp>
      </p:grpSp>
      <p:sp>
        <p:nvSpPr>
          <p:cNvPr id="16" name="テキスト ボックス 15">
            <a:extLst>
              <a:ext uri="{FF2B5EF4-FFF2-40B4-BE49-F238E27FC236}">
                <a16:creationId xmlns:a16="http://schemas.microsoft.com/office/drawing/2014/main" id="{1A011793-E977-45B6-A1C6-A473F73B5829}"/>
              </a:ext>
            </a:extLst>
          </p:cNvPr>
          <p:cNvSpPr txBox="1"/>
          <p:nvPr/>
        </p:nvSpPr>
        <p:spPr>
          <a:xfrm>
            <a:off x="10118094" y="1889921"/>
            <a:ext cx="1413946" cy="400110"/>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2000" b="0" i="0" u="none" strike="noStrike" kern="0" cap="none" spc="0" normalizeH="0" baseline="0" noProof="0" dirty="0">
                <a:ln>
                  <a:noFill/>
                </a:ln>
                <a:solidFill>
                  <a:srgbClr val="000000"/>
                </a:solidFill>
                <a:effectLst/>
                <a:uLnTx/>
                <a:uFillTx/>
                <a:latin typeface="游ゴシック" panose="020B0400000000000000" pitchFamily="50" charset="-128"/>
                <a:ea typeface="游ゴシック" panose="020B0400000000000000" pitchFamily="50" charset="-128"/>
              </a:rPr>
              <a:t>“無振動時</a:t>
            </a:r>
            <a:r>
              <a:rPr kumimoji="0" lang="en-US" altLang="ja-JP" sz="2000" b="0" i="0" u="none" strike="noStrike" kern="0" cap="none" spc="0" normalizeH="0" baseline="0" noProof="0" dirty="0">
                <a:ln>
                  <a:noFill/>
                </a:ln>
                <a:solidFill>
                  <a:srgbClr val="000000"/>
                </a:solidFill>
                <a:effectLst/>
                <a:uLnTx/>
                <a:uFillTx/>
                <a:latin typeface="游ゴシック" panose="020B0400000000000000" pitchFamily="50" charset="-128"/>
                <a:ea typeface="游ゴシック" panose="020B0400000000000000" pitchFamily="50" charset="-128"/>
              </a:rPr>
              <a:t>"</a:t>
            </a:r>
            <a:endParaRPr kumimoji="0" lang="ja-JP" altLang="en-US" sz="2000" b="0" i="0" u="none" strike="noStrike" kern="0" cap="none" spc="0" normalizeH="0" baseline="0" noProof="0" dirty="0">
              <a:ln>
                <a:noFill/>
              </a:ln>
              <a:solidFill>
                <a:srgbClr val="000000"/>
              </a:solidFill>
              <a:effectLst/>
              <a:uLnTx/>
              <a:uFillTx/>
              <a:latin typeface="游ゴシック" panose="020B0400000000000000" pitchFamily="50" charset="-128"/>
              <a:ea typeface="游ゴシック" panose="020B0400000000000000" pitchFamily="50" charset="-128"/>
            </a:endParaRPr>
          </a:p>
        </p:txBody>
      </p:sp>
      <p:cxnSp>
        <p:nvCxnSpPr>
          <p:cNvPr id="17" name="直線コネクタ 16">
            <a:extLst>
              <a:ext uri="{FF2B5EF4-FFF2-40B4-BE49-F238E27FC236}">
                <a16:creationId xmlns:a16="http://schemas.microsoft.com/office/drawing/2014/main" id="{701D941B-CC14-4C00-A344-13E4E63CD4DC}"/>
              </a:ext>
            </a:extLst>
          </p:cNvPr>
          <p:cNvCxnSpPr>
            <a:cxnSpLocks/>
          </p:cNvCxnSpPr>
          <p:nvPr/>
        </p:nvCxnSpPr>
        <p:spPr bwMode="auto">
          <a:xfrm>
            <a:off x="9680437" y="2415956"/>
            <a:ext cx="0" cy="432000"/>
          </a:xfrm>
          <a:prstGeom prst="line">
            <a:avLst/>
          </a:prstGeom>
          <a:solidFill>
            <a:srgbClr val="986426"/>
          </a:solidFill>
          <a:ln w="12700" cap="sq" cmpd="sng" algn="ctr">
            <a:solidFill>
              <a:srgbClr val="000000"/>
            </a:solidFill>
            <a:prstDash val="dash"/>
            <a:round/>
            <a:headEnd type="none" w="sm" len="sm"/>
            <a:tailEnd type="none" w="sm" len="sm"/>
          </a:ln>
          <a:effectLst/>
        </p:spPr>
      </p:cxnSp>
      <p:cxnSp>
        <p:nvCxnSpPr>
          <p:cNvPr id="18" name="直線コネクタ 17">
            <a:extLst>
              <a:ext uri="{FF2B5EF4-FFF2-40B4-BE49-F238E27FC236}">
                <a16:creationId xmlns:a16="http://schemas.microsoft.com/office/drawing/2014/main" id="{E26311F2-E51F-4B04-A67B-C74221CAAAE9}"/>
              </a:ext>
            </a:extLst>
          </p:cNvPr>
          <p:cNvCxnSpPr>
            <a:cxnSpLocks/>
          </p:cNvCxnSpPr>
          <p:nvPr/>
        </p:nvCxnSpPr>
        <p:spPr bwMode="auto">
          <a:xfrm>
            <a:off x="10158776" y="2381536"/>
            <a:ext cx="0" cy="432000"/>
          </a:xfrm>
          <a:prstGeom prst="line">
            <a:avLst/>
          </a:prstGeom>
          <a:solidFill>
            <a:srgbClr val="986426"/>
          </a:solidFill>
          <a:ln w="12700" cap="sq" cmpd="sng" algn="ctr">
            <a:solidFill>
              <a:srgbClr val="000000"/>
            </a:solidFill>
            <a:prstDash val="dash"/>
            <a:round/>
            <a:headEnd type="none" w="sm" len="sm"/>
            <a:tailEnd type="none" w="sm" len="sm"/>
          </a:ln>
          <a:effectLst/>
        </p:spPr>
      </p:cxnSp>
      <p:cxnSp>
        <p:nvCxnSpPr>
          <p:cNvPr id="19" name="直線矢印コネクタ 18">
            <a:extLst>
              <a:ext uri="{FF2B5EF4-FFF2-40B4-BE49-F238E27FC236}">
                <a16:creationId xmlns:a16="http://schemas.microsoft.com/office/drawing/2014/main" id="{23154B48-8078-4DFD-876E-530DFA759536}"/>
              </a:ext>
            </a:extLst>
          </p:cNvPr>
          <p:cNvCxnSpPr>
            <a:cxnSpLocks/>
          </p:cNvCxnSpPr>
          <p:nvPr/>
        </p:nvCxnSpPr>
        <p:spPr bwMode="auto">
          <a:xfrm>
            <a:off x="9710783" y="2612558"/>
            <a:ext cx="468000" cy="0"/>
          </a:xfrm>
          <a:prstGeom prst="straightConnector1">
            <a:avLst/>
          </a:prstGeom>
          <a:solidFill>
            <a:srgbClr val="986426"/>
          </a:solidFill>
          <a:ln w="28575" cap="sq" cmpd="sng" algn="ctr">
            <a:solidFill>
              <a:srgbClr val="000000"/>
            </a:solidFill>
            <a:prstDash val="solid"/>
            <a:round/>
            <a:headEnd type="arrow" w="med" len="sm"/>
            <a:tailEnd type="arrow" w="med" len="sm"/>
          </a:ln>
          <a:effectLst/>
        </p:spPr>
      </p:cxnSp>
      <p:sp>
        <p:nvSpPr>
          <p:cNvPr id="32" name="テキスト ボックス 31">
            <a:extLst>
              <a:ext uri="{FF2B5EF4-FFF2-40B4-BE49-F238E27FC236}">
                <a16:creationId xmlns:a16="http://schemas.microsoft.com/office/drawing/2014/main" id="{82FD80D9-6A9A-405B-AE22-AE2B3916272D}"/>
              </a:ext>
            </a:extLst>
          </p:cNvPr>
          <p:cNvSpPr txBox="1"/>
          <p:nvPr/>
        </p:nvSpPr>
        <p:spPr>
          <a:xfrm>
            <a:off x="4601783" y="2345175"/>
            <a:ext cx="3262432" cy="400110"/>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2000" b="0" i="0" u="none" strike="noStrike" kern="0" cap="none" spc="0" normalizeH="0" baseline="0" noProof="0" dirty="0">
                <a:ln>
                  <a:noFill/>
                </a:ln>
                <a:solidFill>
                  <a:srgbClr val="000000"/>
                </a:solidFill>
                <a:effectLst/>
                <a:uLnTx/>
                <a:uFillTx/>
                <a:latin typeface="游ゴシック" panose="020B0400000000000000" pitchFamily="50" charset="-128"/>
                <a:ea typeface="游ゴシック" panose="020B0400000000000000" pitchFamily="50" charset="-128"/>
              </a:rPr>
              <a:t>光ファイバ（振動センサ）</a:t>
            </a:r>
          </a:p>
        </p:txBody>
      </p:sp>
      <p:sp>
        <p:nvSpPr>
          <p:cNvPr id="33" name="テキスト ボックス 32">
            <a:extLst>
              <a:ext uri="{FF2B5EF4-FFF2-40B4-BE49-F238E27FC236}">
                <a16:creationId xmlns:a16="http://schemas.microsoft.com/office/drawing/2014/main" id="{8BDFBEF5-D5CF-487A-AD53-69B3C038D7E4}"/>
              </a:ext>
            </a:extLst>
          </p:cNvPr>
          <p:cNvSpPr txBox="1"/>
          <p:nvPr/>
        </p:nvSpPr>
        <p:spPr>
          <a:xfrm>
            <a:off x="1554638" y="3759336"/>
            <a:ext cx="954107" cy="400110"/>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2000" b="0" i="0" u="none" strike="noStrike" kern="0" cap="none" spc="0" normalizeH="0" baseline="0" noProof="0" dirty="0">
                <a:ln>
                  <a:noFill/>
                </a:ln>
                <a:solidFill>
                  <a:srgbClr val="000000"/>
                </a:solidFill>
                <a:effectLst/>
                <a:uLnTx/>
                <a:uFillTx/>
                <a:latin typeface="游ゴシック" panose="020B0400000000000000" pitchFamily="50" charset="-128"/>
                <a:ea typeface="游ゴシック" panose="020B0400000000000000" pitchFamily="50" charset="-128"/>
              </a:rPr>
              <a:t>計測器</a:t>
            </a:r>
            <a:endParaRPr kumimoji="0" lang="en-US" altLang="ja-JP" sz="2000" b="0" i="0" u="none" strike="noStrike" kern="0" cap="none" spc="0" normalizeH="0" baseline="0" noProof="0" dirty="0">
              <a:ln>
                <a:noFill/>
              </a:ln>
              <a:solidFill>
                <a:srgbClr val="000000"/>
              </a:solidFill>
              <a:effectLst/>
              <a:uLnTx/>
              <a:uFillTx/>
              <a:latin typeface="游ゴシック" panose="020B0400000000000000" pitchFamily="50" charset="-128"/>
              <a:ea typeface="游ゴシック" panose="020B0400000000000000" pitchFamily="50" charset="-128"/>
            </a:endParaRPr>
          </a:p>
        </p:txBody>
      </p:sp>
      <p:sp>
        <p:nvSpPr>
          <p:cNvPr id="34" name="テキスト ボックス 33">
            <a:extLst>
              <a:ext uri="{FF2B5EF4-FFF2-40B4-BE49-F238E27FC236}">
                <a16:creationId xmlns:a16="http://schemas.microsoft.com/office/drawing/2014/main" id="{5732B2FB-A360-4889-828A-65AD3AAE3D2A}"/>
              </a:ext>
            </a:extLst>
          </p:cNvPr>
          <p:cNvSpPr txBox="1"/>
          <p:nvPr/>
        </p:nvSpPr>
        <p:spPr>
          <a:xfrm>
            <a:off x="7472754" y="4500405"/>
            <a:ext cx="392044" cy="461665"/>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2400" b="0" i="0" u="none" strike="noStrike" kern="0" cap="none" spc="0" normalizeH="0" baseline="0" noProof="0" dirty="0">
                <a:ln>
                  <a:noFill/>
                </a:ln>
                <a:solidFill>
                  <a:srgbClr val="000000"/>
                </a:solidFill>
                <a:effectLst/>
                <a:uLnTx/>
                <a:uFillTx/>
                <a:latin typeface="游ゴシック" panose="020B0400000000000000" pitchFamily="50" charset="-128"/>
                <a:ea typeface="游ゴシック" panose="020B0400000000000000" pitchFamily="50" charset="-128"/>
              </a:rPr>
              <a:t>×</a:t>
            </a:r>
          </a:p>
        </p:txBody>
      </p:sp>
      <p:grpSp>
        <p:nvGrpSpPr>
          <p:cNvPr id="85" name="グループ化 84">
            <a:extLst>
              <a:ext uri="{FF2B5EF4-FFF2-40B4-BE49-F238E27FC236}">
                <a16:creationId xmlns:a16="http://schemas.microsoft.com/office/drawing/2014/main" id="{B8802D08-25AF-4C8F-BEAC-830FF7C40E31}"/>
              </a:ext>
            </a:extLst>
          </p:cNvPr>
          <p:cNvGrpSpPr/>
          <p:nvPr/>
        </p:nvGrpSpPr>
        <p:grpSpPr>
          <a:xfrm rot="20041845">
            <a:off x="7144799" y="4016262"/>
            <a:ext cx="1078404" cy="1251253"/>
            <a:chOff x="4627570" y="4268929"/>
            <a:chExt cx="821036" cy="851146"/>
          </a:xfrm>
        </p:grpSpPr>
        <p:sp>
          <p:nvSpPr>
            <p:cNvPr id="35" name="円弧 34">
              <a:extLst>
                <a:ext uri="{FF2B5EF4-FFF2-40B4-BE49-F238E27FC236}">
                  <a16:creationId xmlns:a16="http://schemas.microsoft.com/office/drawing/2014/main" id="{C9BD9EA2-7094-4437-8FBB-07BE3A3150AA}"/>
                </a:ext>
              </a:extLst>
            </p:cNvPr>
            <p:cNvSpPr/>
            <p:nvPr/>
          </p:nvSpPr>
          <p:spPr bwMode="auto">
            <a:xfrm>
              <a:off x="4800423" y="4588410"/>
              <a:ext cx="364710" cy="315416"/>
            </a:xfrm>
            <a:prstGeom prst="arc">
              <a:avLst>
                <a:gd name="adj1" fmla="val 16622059"/>
                <a:gd name="adj2" fmla="val 0"/>
              </a:avLst>
            </a:prstGeom>
            <a:noFill/>
            <a:ln w="22225" cap="sq" cmpd="sng" algn="ctr">
              <a:solidFill>
                <a:srgbClr val="5DBAFF"/>
              </a:solidFill>
              <a:prstDash val="solid"/>
              <a:round/>
              <a:headEnd type="none" w="sm" len="sm"/>
              <a:tailEnd type="none" w="sm" len="sm"/>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rgbClr val="F7ECCD"/>
                </a:solidFill>
                <a:effectLst/>
                <a:uLnTx/>
                <a:uFillTx/>
                <a:latin typeface="游ゴシック" panose="020B0400000000000000" pitchFamily="50" charset="-128"/>
                <a:ea typeface="游ゴシック" panose="020B0400000000000000" pitchFamily="50" charset="-128"/>
              </a:endParaRPr>
            </a:p>
          </p:txBody>
        </p:sp>
        <p:sp>
          <p:nvSpPr>
            <p:cNvPr id="36" name="円弧 35">
              <a:extLst>
                <a:ext uri="{FF2B5EF4-FFF2-40B4-BE49-F238E27FC236}">
                  <a16:creationId xmlns:a16="http://schemas.microsoft.com/office/drawing/2014/main" id="{C6CF92BF-7746-48A4-8025-5840ECBD8014}"/>
                </a:ext>
              </a:extLst>
            </p:cNvPr>
            <p:cNvSpPr/>
            <p:nvPr/>
          </p:nvSpPr>
          <p:spPr bwMode="auto">
            <a:xfrm>
              <a:off x="4763532" y="4493697"/>
              <a:ext cx="490686" cy="475086"/>
            </a:xfrm>
            <a:prstGeom prst="arc">
              <a:avLst>
                <a:gd name="adj1" fmla="val 16006260"/>
                <a:gd name="adj2" fmla="val 64237"/>
              </a:avLst>
            </a:prstGeom>
            <a:noFill/>
            <a:ln w="22225" cap="sq" cmpd="sng" algn="ctr">
              <a:solidFill>
                <a:srgbClr val="29A3FF"/>
              </a:solidFill>
              <a:prstDash val="solid"/>
              <a:round/>
              <a:headEnd type="none" w="sm" len="sm"/>
              <a:tailEnd type="none" w="sm" len="sm"/>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rgbClr val="F7ECCD"/>
                </a:solidFill>
                <a:effectLst/>
                <a:uLnTx/>
                <a:uFillTx/>
                <a:latin typeface="游ゴシック" panose="020B0400000000000000" pitchFamily="50" charset="-128"/>
                <a:ea typeface="游ゴシック" panose="020B0400000000000000" pitchFamily="50" charset="-128"/>
              </a:endParaRPr>
            </a:p>
          </p:txBody>
        </p:sp>
        <p:sp>
          <p:nvSpPr>
            <p:cNvPr id="37" name="円弧 36">
              <a:extLst>
                <a:ext uri="{FF2B5EF4-FFF2-40B4-BE49-F238E27FC236}">
                  <a16:creationId xmlns:a16="http://schemas.microsoft.com/office/drawing/2014/main" id="{98A5BFAF-0C5C-48E4-A174-D1B7971263BB}"/>
                </a:ext>
              </a:extLst>
            </p:cNvPr>
            <p:cNvSpPr/>
            <p:nvPr/>
          </p:nvSpPr>
          <p:spPr bwMode="auto">
            <a:xfrm>
              <a:off x="4675193" y="4372362"/>
              <a:ext cx="671513" cy="700087"/>
            </a:xfrm>
            <a:prstGeom prst="arc">
              <a:avLst>
                <a:gd name="adj1" fmla="val 15989656"/>
                <a:gd name="adj2" fmla="val 94815"/>
              </a:avLst>
            </a:prstGeom>
            <a:noFill/>
            <a:ln w="22225" cap="sq" cmpd="sng" algn="ctr">
              <a:solidFill>
                <a:srgbClr val="008FFA"/>
              </a:solidFill>
              <a:prstDash val="solid"/>
              <a:round/>
              <a:headEnd type="none" w="sm" len="sm"/>
              <a:tailEnd type="none" w="sm" len="sm"/>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rgbClr val="F7ECCD"/>
                </a:solidFill>
                <a:effectLst/>
                <a:uLnTx/>
                <a:uFillTx/>
                <a:latin typeface="游ゴシック" panose="020B0400000000000000" pitchFamily="50" charset="-128"/>
                <a:ea typeface="游ゴシック" panose="020B0400000000000000" pitchFamily="50" charset="-128"/>
              </a:endParaRPr>
            </a:p>
          </p:txBody>
        </p:sp>
        <p:sp>
          <p:nvSpPr>
            <p:cNvPr id="38" name="円弧 37">
              <a:extLst>
                <a:ext uri="{FF2B5EF4-FFF2-40B4-BE49-F238E27FC236}">
                  <a16:creationId xmlns:a16="http://schemas.microsoft.com/office/drawing/2014/main" id="{235C7616-536E-4977-BEC7-28CBF7C0F385}"/>
                </a:ext>
              </a:extLst>
            </p:cNvPr>
            <p:cNvSpPr/>
            <p:nvPr/>
          </p:nvSpPr>
          <p:spPr bwMode="auto">
            <a:xfrm>
              <a:off x="4627570" y="4268929"/>
              <a:ext cx="821036" cy="851146"/>
            </a:xfrm>
            <a:prstGeom prst="arc">
              <a:avLst>
                <a:gd name="adj1" fmla="val 15836562"/>
                <a:gd name="adj2" fmla="val 338167"/>
              </a:avLst>
            </a:prstGeom>
            <a:noFill/>
            <a:ln w="22225" cap="sq" cmpd="sng" algn="ctr">
              <a:solidFill>
                <a:srgbClr val="0070C0"/>
              </a:solidFill>
              <a:prstDash val="solid"/>
              <a:round/>
              <a:headEnd type="none" w="sm" len="sm"/>
              <a:tailEnd type="none" w="sm" len="sm"/>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rgbClr val="F7ECCD"/>
                </a:solidFill>
                <a:effectLst/>
                <a:uLnTx/>
                <a:uFillTx/>
                <a:latin typeface="游ゴシック" panose="020B0400000000000000" pitchFamily="50" charset="-128"/>
                <a:ea typeface="游ゴシック" panose="020B0400000000000000" pitchFamily="50" charset="-128"/>
              </a:endParaRPr>
            </a:p>
          </p:txBody>
        </p:sp>
      </p:grpSp>
      <p:sp>
        <p:nvSpPr>
          <p:cNvPr id="64" name="吹き出し: 角を丸めた四角形 63">
            <a:extLst>
              <a:ext uri="{FF2B5EF4-FFF2-40B4-BE49-F238E27FC236}">
                <a16:creationId xmlns:a16="http://schemas.microsoft.com/office/drawing/2014/main" id="{9E894A2E-AA86-4199-8B3F-F399400787B8}"/>
              </a:ext>
            </a:extLst>
          </p:cNvPr>
          <p:cNvSpPr/>
          <p:nvPr/>
        </p:nvSpPr>
        <p:spPr bwMode="auto">
          <a:xfrm>
            <a:off x="8210951" y="1658072"/>
            <a:ext cx="3646706" cy="1887478"/>
          </a:xfrm>
          <a:prstGeom prst="wedgeRoundRectCallout">
            <a:avLst>
              <a:gd name="adj1" fmla="val -55555"/>
              <a:gd name="adj2" fmla="val 46205"/>
              <a:gd name="adj3" fmla="val 16667"/>
            </a:avLst>
          </a:prstGeom>
          <a:noFill/>
          <a:ln w="12700" cap="sq" cmpd="sng" algn="ctr">
            <a:solidFill>
              <a:srgbClr val="000000"/>
            </a:solid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ja-JP" altLang="en-US" sz="1400" b="0" i="0" u="none" strike="noStrike" kern="0" cap="none" spc="0" normalizeH="0" baseline="0" noProof="0">
              <a:ln>
                <a:noFill/>
              </a:ln>
              <a:solidFill>
                <a:srgbClr val="F7ECCD"/>
              </a:solidFill>
              <a:effectLst/>
              <a:uLnTx/>
              <a:uFillTx/>
              <a:latin typeface="游ゴシック" panose="020B0400000000000000" pitchFamily="50" charset="-128"/>
              <a:ea typeface="游ゴシック" panose="020B0400000000000000" pitchFamily="50" charset="-128"/>
            </a:endParaRPr>
          </a:p>
        </p:txBody>
      </p:sp>
      <p:sp>
        <p:nvSpPr>
          <p:cNvPr id="65" name="テキスト ボックス 64">
            <a:extLst>
              <a:ext uri="{FF2B5EF4-FFF2-40B4-BE49-F238E27FC236}">
                <a16:creationId xmlns:a16="http://schemas.microsoft.com/office/drawing/2014/main" id="{EC3925FD-49FC-4722-B2D7-8F4F88B3B3F6}"/>
              </a:ext>
            </a:extLst>
          </p:cNvPr>
          <p:cNvSpPr txBox="1"/>
          <p:nvPr/>
        </p:nvSpPr>
        <p:spPr>
          <a:xfrm>
            <a:off x="10247888" y="2363858"/>
            <a:ext cx="1266891" cy="400110"/>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2000" b="0" i="0" u="none" strike="noStrike" kern="0" cap="none" spc="0" normalizeH="0" baseline="0" noProof="0" dirty="0">
                <a:ln>
                  <a:noFill/>
                </a:ln>
                <a:solidFill>
                  <a:srgbClr val="000000"/>
                </a:solidFill>
                <a:effectLst/>
                <a:uLnTx/>
                <a:uFillTx/>
                <a:latin typeface="游ゴシック" panose="020B0400000000000000" pitchFamily="50" charset="-128"/>
                <a:ea typeface="游ゴシック" panose="020B0400000000000000" pitchFamily="50" charset="-128"/>
              </a:rPr>
              <a:t>位相変化</a:t>
            </a:r>
          </a:p>
        </p:txBody>
      </p:sp>
      <p:grpSp>
        <p:nvGrpSpPr>
          <p:cNvPr id="83" name="グループ化 82">
            <a:extLst>
              <a:ext uri="{FF2B5EF4-FFF2-40B4-BE49-F238E27FC236}">
                <a16:creationId xmlns:a16="http://schemas.microsoft.com/office/drawing/2014/main" id="{A7737C50-F6A7-4BDF-8B71-E094924DBABB}"/>
              </a:ext>
            </a:extLst>
          </p:cNvPr>
          <p:cNvGrpSpPr>
            <a:grpSpLocks noChangeAspect="1"/>
          </p:cNvGrpSpPr>
          <p:nvPr/>
        </p:nvGrpSpPr>
        <p:grpSpPr>
          <a:xfrm>
            <a:off x="1351932" y="2468378"/>
            <a:ext cx="1526689" cy="1161467"/>
            <a:chOff x="398613" y="2336739"/>
            <a:chExt cx="972563" cy="739902"/>
          </a:xfrm>
        </p:grpSpPr>
        <p:sp>
          <p:nvSpPr>
            <p:cNvPr id="66" name="直方体 65">
              <a:extLst>
                <a:ext uri="{FF2B5EF4-FFF2-40B4-BE49-F238E27FC236}">
                  <a16:creationId xmlns:a16="http://schemas.microsoft.com/office/drawing/2014/main" id="{C850C5A9-7DD4-45B2-AD66-FF7B6206427F}"/>
                </a:ext>
              </a:extLst>
            </p:cNvPr>
            <p:cNvSpPr/>
            <p:nvPr/>
          </p:nvSpPr>
          <p:spPr bwMode="auto">
            <a:xfrm>
              <a:off x="400555" y="2336739"/>
              <a:ext cx="970621" cy="739902"/>
            </a:xfrm>
            <a:prstGeom prst="cube">
              <a:avLst>
                <a:gd name="adj" fmla="val 26288"/>
              </a:avLst>
            </a:prstGeom>
            <a:solidFill>
              <a:srgbClr val="FFFFFF"/>
            </a:solidFill>
            <a:ln w="12700" cap="sq" cmpd="sng" algn="ctr">
              <a:solidFill>
                <a:srgbClr val="000000"/>
              </a:solid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ja-JP" altLang="en-US" sz="2400" b="0" i="0" u="none" strike="noStrike" kern="0" cap="none" spc="0" normalizeH="0" baseline="0" noProof="0">
                <a:ln>
                  <a:noFill/>
                </a:ln>
                <a:solidFill>
                  <a:srgbClr val="F7ECCD"/>
                </a:solidFill>
                <a:effectLst/>
                <a:uLnTx/>
                <a:uFillTx/>
                <a:latin typeface="游ゴシック" panose="020B0400000000000000" pitchFamily="50" charset="-128"/>
                <a:ea typeface="游ゴシック" panose="020B0400000000000000" pitchFamily="50" charset="-128"/>
              </a:endParaRPr>
            </a:p>
          </p:txBody>
        </p:sp>
        <p:sp>
          <p:nvSpPr>
            <p:cNvPr id="67" name="正方形/長方形 66">
              <a:extLst>
                <a:ext uri="{FF2B5EF4-FFF2-40B4-BE49-F238E27FC236}">
                  <a16:creationId xmlns:a16="http://schemas.microsoft.com/office/drawing/2014/main" id="{6D466E42-49B8-46B5-9B1F-8CE276D8322E}"/>
                </a:ext>
              </a:extLst>
            </p:cNvPr>
            <p:cNvSpPr/>
            <p:nvPr/>
          </p:nvSpPr>
          <p:spPr bwMode="auto">
            <a:xfrm>
              <a:off x="398613" y="2807349"/>
              <a:ext cx="788400" cy="194166"/>
            </a:xfrm>
            <a:prstGeom prst="rect">
              <a:avLst/>
            </a:prstGeom>
            <a:solidFill>
              <a:srgbClr val="000000"/>
            </a:solidFill>
            <a:ln w="12700" cap="sq" cmpd="sng" algn="ctr">
              <a:no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ja-JP" altLang="en-US" sz="2400" b="0" i="0" u="none" strike="noStrike" kern="0" cap="none" spc="0" normalizeH="0" baseline="0" noProof="0">
                <a:ln>
                  <a:noFill/>
                </a:ln>
                <a:solidFill>
                  <a:srgbClr val="F7ECCD"/>
                </a:solidFill>
                <a:effectLst/>
                <a:uLnTx/>
                <a:uFillTx/>
                <a:latin typeface="游ゴシック" panose="020B0400000000000000" pitchFamily="50" charset="-128"/>
                <a:ea typeface="游ゴシック" panose="020B0400000000000000" pitchFamily="50" charset="-128"/>
              </a:endParaRPr>
            </a:p>
          </p:txBody>
        </p:sp>
        <p:cxnSp>
          <p:nvCxnSpPr>
            <p:cNvPr id="68" name="直線コネクタ 67">
              <a:extLst>
                <a:ext uri="{FF2B5EF4-FFF2-40B4-BE49-F238E27FC236}">
                  <a16:creationId xmlns:a16="http://schemas.microsoft.com/office/drawing/2014/main" id="{CEA432F5-2603-4C26-8E7A-51499425113D}"/>
                </a:ext>
              </a:extLst>
            </p:cNvPr>
            <p:cNvCxnSpPr>
              <a:cxnSpLocks/>
            </p:cNvCxnSpPr>
            <p:nvPr/>
          </p:nvCxnSpPr>
          <p:spPr bwMode="auto">
            <a:xfrm>
              <a:off x="416198" y="2866332"/>
              <a:ext cx="720000" cy="0"/>
            </a:xfrm>
            <a:prstGeom prst="line">
              <a:avLst/>
            </a:prstGeom>
            <a:solidFill>
              <a:srgbClr val="986426"/>
            </a:solidFill>
            <a:ln w="3175" cap="sq" cmpd="sng" algn="ctr">
              <a:solidFill>
                <a:srgbClr val="FFFFFF"/>
              </a:solidFill>
              <a:prstDash val="solid"/>
              <a:round/>
              <a:headEnd type="none" w="sm" len="sm"/>
              <a:tailEnd type="none" w="sm" len="sm"/>
            </a:ln>
            <a:effectLst/>
          </p:spPr>
        </p:cxnSp>
        <p:sp>
          <p:nvSpPr>
            <p:cNvPr id="69" name="正方形/長方形 68">
              <a:extLst>
                <a:ext uri="{FF2B5EF4-FFF2-40B4-BE49-F238E27FC236}">
                  <a16:creationId xmlns:a16="http://schemas.microsoft.com/office/drawing/2014/main" id="{556DB553-FCEF-47F0-BD00-91D768832602}"/>
                </a:ext>
              </a:extLst>
            </p:cNvPr>
            <p:cNvSpPr/>
            <p:nvPr/>
          </p:nvSpPr>
          <p:spPr bwMode="auto">
            <a:xfrm>
              <a:off x="1076885" y="2902169"/>
              <a:ext cx="61886" cy="64320"/>
            </a:xfrm>
            <a:prstGeom prst="rect">
              <a:avLst/>
            </a:prstGeom>
            <a:solidFill>
              <a:srgbClr val="00FF00"/>
            </a:solidFill>
            <a:ln w="12700" cap="sq" cmpd="sng" algn="ctr">
              <a:no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ja-JP" altLang="en-US" sz="2400" b="0" i="0" u="none" strike="noStrike" kern="0" cap="none" spc="0" normalizeH="0" baseline="0" noProof="0">
                <a:ln>
                  <a:noFill/>
                </a:ln>
                <a:solidFill>
                  <a:srgbClr val="F7ECCD"/>
                </a:solidFill>
                <a:effectLst/>
                <a:uLnTx/>
                <a:uFillTx/>
                <a:latin typeface="游ゴシック" panose="020B0400000000000000" pitchFamily="50" charset="-128"/>
                <a:ea typeface="游ゴシック" panose="020B0400000000000000" pitchFamily="50" charset="-128"/>
              </a:endParaRPr>
            </a:p>
          </p:txBody>
        </p:sp>
      </p:grpSp>
      <p:sp>
        <p:nvSpPr>
          <p:cNvPr id="84" name="テキスト ボックス 83">
            <a:extLst>
              <a:ext uri="{FF2B5EF4-FFF2-40B4-BE49-F238E27FC236}">
                <a16:creationId xmlns:a16="http://schemas.microsoft.com/office/drawing/2014/main" id="{DD82AD7C-73B1-4A91-800A-51483AF03F1C}"/>
              </a:ext>
            </a:extLst>
          </p:cNvPr>
          <p:cNvSpPr txBox="1"/>
          <p:nvPr/>
        </p:nvSpPr>
        <p:spPr>
          <a:xfrm>
            <a:off x="2456596" y="1623638"/>
            <a:ext cx="542136" cy="400110"/>
          </a:xfrm>
          <a:prstGeom prst="rect">
            <a:avLst/>
          </a:prstGeom>
          <a:noFill/>
        </p:spPr>
        <p:txBody>
          <a:bodyPr wrap="none" rtlCol="0">
            <a:spAutoFit/>
          </a:bodyPr>
          <a:lstStyle/>
          <a:p>
            <a:pPr algn="l"/>
            <a:r>
              <a:rPr kumimoji="1" lang="en-US" altLang="ja-JP" sz="2000">
                <a:solidFill>
                  <a:schemeClr val="bg1"/>
                </a:solidFill>
                <a:latin typeface="游ゴシック" panose="020B0400000000000000" pitchFamily="50" charset="-128"/>
                <a:ea typeface="游ゴシック" panose="020B0400000000000000" pitchFamily="50" charset="-128"/>
              </a:rPr>
              <a:t>PC</a:t>
            </a:r>
            <a:endParaRPr kumimoji="1" lang="ja-JP" altLang="en-US" sz="2000" dirty="0">
              <a:solidFill>
                <a:schemeClr val="bg1"/>
              </a:solidFill>
              <a:latin typeface="游ゴシック" panose="020B0400000000000000" pitchFamily="50" charset="-128"/>
              <a:ea typeface="游ゴシック" panose="020B0400000000000000" pitchFamily="50" charset="-128"/>
            </a:endParaRPr>
          </a:p>
        </p:txBody>
      </p:sp>
      <p:grpSp>
        <p:nvGrpSpPr>
          <p:cNvPr id="72" name="グループ化 71">
            <a:extLst>
              <a:ext uri="{FF2B5EF4-FFF2-40B4-BE49-F238E27FC236}">
                <a16:creationId xmlns:a16="http://schemas.microsoft.com/office/drawing/2014/main" id="{610511EF-4266-4D7D-B1F2-CBCA5C6A3B54}"/>
              </a:ext>
            </a:extLst>
          </p:cNvPr>
          <p:cNvGrpSpPr/>
          <p:nvPr/>
        </p:nvGrpSpPr>
        <p:grpSpPr>
          <a:xfrm>
            <a:off x="1096748" y="1399682"/>
            <a:ext cx="1617780" cy="1472119"/>
            <a:chOff x="2867535" y="623870"/>
            <a:chExt cx="975360" cy="754924"/>
          </a:xfrm>
        </p:grpSpPr>
        <p:pic>
          <p:nvPicPr>
            <p:cNvPr id="73" name="図 72" descr="デスクトップパソコンのイラスト">
              <a:extLst>
                <a:ext uri="{FF2B5EF4-FFF2-40B4-BE49-F238E27FC236}">
                  <a16:creationId xmlns:a16="http://schemas.microsoft.com/office/drawing/2014/main" id="{AD86748D-96A4-4F22-92B1-8A2088E20D35}"/>
                </a:ext>
              </a:extLst>
            </p:cNvPr>
            <p:cNvPicPr>
              <a:picLocks noChangeAspect="1"/>
            </p:cNvPicPr>
            <p:nvPr/>
          </p:nvPicPr>
          <p:blipFill>
            <a:blip r:embed="rId4">
              <a:clrChange>
                <a:clrFrom>
                  <a:srgbClr val="000000">
                    <a:alpha val="0"/>
                  </a:srgbClr>
                </a:clrFrom>
                <a:clrTo>
                  <a:srgbClr val="000000">
                    <a:alpha val="0"/>
                  </a:srgbClr>
                </a:clrTo>
              </a:clrChange>
              <a:extLst>
                <a:ext uri="{28A0092B-C50C-407E-A947-70E740481C1C}">
                  <a14:useLocalDpi xmlns:a14="http://schemas.microsoft.com/office/drawing/2010/main" val="0"/>
                </a:ext>
              </a:extLst>
            </a:blip>
            <a:srcRect/>
            <a:stretch>
              <a:fillRect/>
            </a:stretch>
          </p:blipFill>
          <p:spPr bwMode="auto">
            <a:xfrm>
              <a:off x="2867535" y="623870"/>
              <a:ext cx="975360" cy="754924"/>
            </a:xfrm>
            <a:prstGeom prst="rect">
              <a:avLst/>
            </a:prstGeom>
            <a:noFill/>
            <a:ln>
              <a:noFill/>
            </a:ln>
          </p:spPr>
        </p:pic>
        <p:pic>
          <p:nvPicPr>
            <p:cNvPr id="74" name="図 73">
              <a:extLst>
                <a:ext uri="{FF2B5EF4-FFF2-40B4-BE49-F238E27FC236}">
                  <a16:creationId xmlns:a16="http://schemas.microsoft.com/office/drawing/2014/main" id="{B9470B90-63EB-4566-B444-D570E000237C}"/>
                </a:ext>
              </a:extLst>
            </p:cNvPr>
            <p:cNvPicPr>
              <a:picLocks noChangeAspect="1"/>
            </p:cNvPicPr>
            <p:nvPr/>
          </p:nvPicPr>
          <p:blipFill>
            <a:blip r:embed="rId5">
              <a:grayscl/>
            </a:blip>
            <a:stretch>
              <a:fillRect/>
            </a:stretch>
          </p:blipFill>
          <p:spPr>
            <a:xfrm>
              <a:off x="3200382" y="866375"/>
              <a:ext cx="481013" cy="186690"/>
            </a:xfrm>
            <a:prstGeom prst="rect">
              <a:avLst/>
            </a:prstGeom>
          </p:spPr>
        </p:pic>
      </p:grpSp>
      <p:sp>
        <p:nvSpPr>
          <p:cNvPr id="6" name="テキスト ボックス 5">
            <a:extLst>
              <a:ext uri="{FF2B5EF4-FFF2-40B4-BE49-F238E27FC236}">
                <a16:creationId xmlns:a16="http://schemas.microsoft.com/office/drawing/2014/main" id="{64432C6F-DDA6-41F9-8383-BA068B658E4D}"/>
              </a:ext>
            </a:extLst>
          </p:cNvPr>
          <p:cNvSpPr txBox="1"/>
          <p:nvPr/>
        </p:nvSpPr>
        <p:spPr>
          <a:xfrm>
            <a:off x="3061184" y="2023748"/>
            <a:ext cx="954107" cy="400110"/>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2000" b="0" i="0" u="none" strike="noStrike" kern="0" cap="none" spc="0" normalizeH="0" baseline="0" noProof="0" dirty="0">
                <a:ln>
                  <a:noFill/>
                </a:ln>
                <a:solidFill>
                  <a:srgbClr val="000000"/>
                </a:solidFill>
                <a:effectLst/>
                <a:uLnTx/>
                <a:uFillTx/>
                <a:latin typeface="游ゴシック" panose="020B0400000000000000" pitchFamily="50" charset="-128"/>
                <a:ea typeface="游ゴシック" panose="020B0400000000000000" pitchFamily="50" charset="-128"/>
              </a:rPr>
              <a:t>入力光</a:t>
            </a:r>
          </a:p>
        </p:txBody>
      </p:sp>
      <p:cxnSp>
        <p:nvCxnSpPr>
          <p:cNvPr id="7" name="直線矢印コネクタ 6">
            <a:extLst>
              <a:ext uri="{FF2B5EF4-FFF2-40B4-BE49-F238E27FC236}">
                <a16:creationId xmlns:a16="http://schemas.microsoft.com/office/drawing/2014/main" id="{E62D1E16-6B38-4E4F-9EA7-05CAE6F02AF6}"/>
              </a:ext>
            </a:extLst>
          </p:cNvPr>
          <p:cNvCxnSpPr>
            <a:cxnSpLocks/>
          </p:cNvCxnSpPr>
          <p:nvPr/>
        </p:nvCxnSpPr>
        <p:spPr bwMode="auto">
          <a:xfrm>
            <a:off x="3104234" y="2602231"/>
            <a:ext cx="868005" cy="0"/>
          </a:xfrm>
          <a:prstGeom prst="straightConnector1">
            <a:avLst/>
          </a:prstGeom>
          <a:solidFill>
            <a:srgbClr val="986426"/>
          </a:solidFill>
          <a:ln w="25400" cap="sq" cmpd="sng" algn="ctr">
            <a:solidFill>
              <a:srgbClr val="000000"/>
            </a:solidFill>
            <a:prstDash val="solid"/>
            <a:round/>
            <a:headEnd type="none" w="sm" len="sm"/>
            <a:tailEnd type="triangle" w="lg" len="lg"/>
          </a:ln>
          <a:effectLst/>
        </p:spPr>
      </p:cxnSp>
      <p:sp>
        <p:nvSpPr>
          <p:cNvPr id="8" name="テキスト ボックス 7">
            <a:extLst>
              <a:ext uri="{FF2B5EF4-FFF2-40B4-BE49-F238E27FC236}">
                <a16:creationId xmlns:a16="http://schemas.microsoft.com/office/drawing/2014/main" id="{EA771F16-93A2-43D4-A63D-750CED1A376A}"/>
              </a:ext>
            </a:extLst>
          </p:cNvPr>
          <p:cNvSpPr txBox="1"/>
          <p:nvPr/>
        </p:nvSpPr>
        <p:spPr>
          <a:xfrm>
            <a:off x="2832000" y="3542184"/>
            <a:ext cx="1467068" cy="707886"/>
          </a:xfrm>
          <a:prstGeom prst="rect">
            <a:avLst/>
          </a:prstGeom>
          <a:noFill/>
        </p:spPr>
        <p:txBody>
          <a:bodyPr wrap="non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000" b="0" i="0" u="none" strike="noStrike" kern="0" cap="none" spc="0" normalizeH="0" baseline="0" noProof="0" dirty="0">
                <a:ln>
                  <a:noFill/>
                </a:ln>
                <a:solidFill>
                  <a:srgbClr val="000000"/>
                </a:solidFill>
                <a:effectLst/>
                <a:uLnTx/>
                <a:uFillTx/>
                <a:latin typeface="游ゴシック" panose="020B0400000000000000" pitchFamily="50" charset="-128"/>
                <a:ea typeface="游ゴシック" panose="020B0400000000000000" pitchFamily="50" charset="-128"/>
              </a:rPr>
              <a:t>後方散乱光</a:t>
            </a:r>
            <a:endParaRPr kumimoji="0" lang="en-US" altLang="ja-JP" sz="2000" b="0" i="0" u="none" strike="noStrike" kern="0" cap="none" spc="0" normalizeH="0" baseline="0" noProof="0" dirty="0">
              <a:ln>
                <a:noFill/>
              </a:ln>
              <a:solidFill>
                <a:srgbClr val="000000"/>
              </a:solidFill>
              <a:effectLst/>
              <a:uLnTx/>
              <a:uFillTx/>
              <a:latin typeface="游ゴシック" panose="020B0400000000000000" pitchFamily="50" charset="-128"/>
              <a:ea typeface="游ゴシック" panose="020B0400000000000000" pitchFamily="50" charset="-128"/>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2000" kern="0" dirty="0">
                <a:solidFill>
                  <a:srgbClr val="000000"/>
                </a:solidFill>
                <a:latin typeface="游ゴシック" panose="020B0400000000000000" pitchFamily="50" charset="-128"/>
                <a:ea typeface="游ゴシック" panose="020B0400000000000000" pitchFamily="50" charset="-128"/>
              </a:rPr>
              <a:t>(</a:t>
            </a:r>
            <a:r>
              <a:rPr kumimoji="0" lang="ja-JP" altLang="en-US" sz="2000" kern="0" dirty="0">
                <a:solidFill>
                  <a:srgbClr val="000000"/>
                </a:solidFill>
                <a:latin typeface="游ゴシック" panose="020B0400000000000000" pitchFamily="50" charset="-128"/>
                <a:ea typeface="游ゴシック" panose="020B0400000000000000" pitchFamily="50" charset="-128"/>
              </a:rPr>
              <a:t>検出光</a:t>
            </a:r>
            <a:r>
              <a:rPr kumimoji="0" lang="en-US" altLang="ja-JP" sz="2000" kern="0" dirty="0">
                <a:solidFill>
                  <a:srgbClr val="000000"/>
                </a:solidFill>
                <a:latin typeface="游ゴシック" panose="020B0400000000000000" pitchFamily="50" charset="-128"/>
                <a:ea typeface="游ゴシック" panose="020B0400000000000000" pitchFamily="50" charset="-128"/>
              </a:rPr>
              <a:t>)</a:t>
            </a:r>
            <a:endParaRPr kumimoji="0" lang="ja-JP" altLang="en-US" sz="2000" b="0" i="0" u="none" strike="noStrike" kern="0" cap="none" spc="0" normalizeH="0" baseline="0" noProof="0" dirty="0">
              <a:ln>
                <a:noFill/>
              </a:ln>
              <a:solidFill>
                <a:srgbClr val="000000"/>
              </a:solidFill>
              <a:effectLst/>
              <a:uLnTx/>
              <a:uFillTx/>
              <a:latin typeface="游ゴシック" panose="020B0400000000000000" pitchFamily="50" charset="-128"/>
              <a:ea typeface="游ゴシック" panose="020B0400000000000000" pitchFamily="50" charset="-128"/>
            </a:endParaRPr>
          </a:p>
        </p:txBody>
      </p:sp>
      <p:cxnSp>
        <p:nvCxnSpPr>
          <p:cNvPr id="9" name="直線矢印コネクタ 8">
            <a:extLst>
              <a:ext uri="{FF2B5EF4-FFF2-40B4-BE49-F238E27FC236}">
                <a16:creationId xmlns:a16="http://schemas.microsoft.com/office/drawing/2014/main" id="{4A827CD0-8831-4CF2-A793-B31A30955643}"/>
              </a:ext>
            </a:extLst>
          </p:cNvPr>
          <p:cNvCxnSpPr>
            <a:cxnSpLocks/>
          </p:cNvCxnSpPr>
          <p:nvPr/>
        </p:nvCxnSpPr>
        <p:spPr bwMode="auto">
          <a:xfrm flipH="1">
            <a:off x="3069365" y="3406449"/>
            <a:ext cx="846668" cy="0"/>
          </a:xfrm>
          <a:prstGeom prst="straightConnector1">
            <a:avLst/>
          </a:prstGeom>
          <a:solidFill>
            <a:srgbClr val="986426"/>
          </a:solidFill>
          <a:ln w="25400" cap="sq" cmpd="sng" algn="ctr">
            <a:solidFill>
              <a:srgbClr val="000000"/>
            </a:solidFill>
            <a:prstDash val="solid"/>
            <a:round/>
            <a:headEnd type="none" w="sm" len="sm"/>
            <a:tailEnd type="triangle" w="lg" len="lg"/>
          </a:ln>
          <a:effectLst/>
        </p:spPr>
      </p:cxnSp>
      <p:grpSp>
        <p:nvGrpSpPr>
          <p:cNvPr id="10" name="グループ化 9">
            <a:extLst>
              <a:ext uri="{FF2B5EF4-FFF2-40B4-BE49-F238E27FC236}">
                <a16:creationId xmlns:a16="http://schemas.microsoft.com/office/drawing/2014/main" id="{DB9731F5-5D5B-4E29-A3B6-5710A7D6CB7E}"/>
              </a:ext>
            </a:extLst>
          </p:cNvPr>
          <p:cNvGrpSpPr/>
          <p:nvPr/>
        </p:nvGrpSpPr>
        <p:grpSpPr>
          <a:xfrm>
            <a:off x="3061184" y="2706167"/>
            <a:ext cx="1007691" cy="259312"/>
            <a:chOff x="3781425" y="4838700"/>
            <a:chExt cx="1200240" cy="361950"/>
          </a:xfrm>
        </p:grpSpPr>
        <p:cxnSp>
          <p:nvCxnSpPr>
            <p:cNvPr id="79" name="コネクタ: カギ線 78">
              <a:extLst>
                <a:ext uri="{FF2B5EF4-FFF2-40B4-BE49-F238E27FC236}">
                  <a16:creationId xmlns:a16="http://schemas.microsoft.com/office/drawing/2014/main" id="{BDD9F58B-52B6-4709-B8A1-5EEF4D07B097}"/>
                </a:ext>
              </a:extLst>
            </p:cNvPr>
            <p:cNvCxnSpPr/>
            <p:nvPr/>
          </p:nvCxnSpPr>
          <p:spPr bwMode="auto">
            <a:xfrm flipV="1">
              <a:off x="3781425" y="4838700"/>
              <a:ext cx="470008" cy="361950"/>
            </a:xfrm>
            <a:prstGeom prst="bentConnector3">
              <a:avLst/>
            </a:prstGeom>
            <a:solidFill>
              <a:srgbClr val="986426"/>
            </a:solidFill>
            <a:ln w="12700" cap="sq" cmpd="sng" algn="ctr">
              <a:solidFill>
                <a:srgbClr val="B90000"/>
              </a:solidFill>
              <a:prstDash val="solid"/>
              <a:round/>
              <a:headEnd type="none" w="sm" len="sm"/>
              <a:tailEnd type="none" w="sm" len="sm"/>
            </a:ln>
            <a:effectLst/>
          </p:spPr>
        </p:cxnSp>
        <p:cxnSp>
          <p:nvCxnSpPr>
            <p:cNvPr id="80" name="コネクタ: カギ線 79">
              <a:extLst>
                <a:ext uri="{FF2B5EF4-FFF2-40B4-BE49-F238E27FC236}">
                  <a16:creationId xmlns:a16="http://schemas.microsoft.com/office/drawing/2014/main" id="{4F18002F-B68A-4054-9559-4A96FFDDC4BA}"/>
                </a:ext>
              </a:extLst>
            </p:cNvPr>
            <p:cNvCxnSpPr>
              <a:cxnSpLocks/>
            </p:cNvCxnSpPr>
            <p:nvPr/>
          </p:nvCxnSpPr>
          <p:spPr bwMode="auto">
            <a:xfrm>
              <a:off x="4018480" y="4843143"/>
              <a:ext cx="468140" cy="357507"/>
            </a:xfrm>
            <a:prstGeom prst="bentConnector3">
              <a:avLst/>
            </a:prstGeom>
            <a:solidFill>
              <a:srgbClr val="986426"/>
            </a:solidFill>
            <a:ln w="12700" cap="sq" cmpd="sng" algn="ctr">
              <a:solidFill>
                <a:srgbClr val="B90000"/>
              </a:solidFill>
              <a:prstDash val="solid"/>
              <a:round/>
              <a:headEnd type="none" w="sm" len="sm"/>
              <a:tailEnd type="none" w="sm" len="sm"/>
            </a:ln>
            <a:effectLst/>
          </p:spPr>
        </p:cxnSp>
        <p:cxnSp>
          <p:nvCxnSpPr>
            <p:cNvPr id="81" name="コネクタ: カギ線 80">
              <a:extLst>
                <a:ext uri="{FF2B5EF4-FFF2-40B4-BE49-F238E27FC236}">
                  <a16:creationId xmlns:a16="http://schemas.microsoft.com/office/drawing/2014/main" id="{F6741B15-CECC-4562-8579-4CAF395DA007}"/>
                </a:ext>
              </a:extLst>
            </p:cNvPr>
            <p:cNvCxnSpPr/>
            <p:nvPr/>
          </p:nvCxnSpPr>
          <p:spPr bwMode="auto">
            <a:xfrm flipV="1">
              <a:off x="4276470" y="4838700"/>
              <a:ext cx="470008" cy="361950"/>
            </a:xfrm>
            <a:prstGeom prst="bentConnector3">
              <a:avLst/>
            </a:prstGeom>
            <a:solidFill>
              <a:srgbClr val="986426"/>
            </a:solidFill>
            <a:ln w="12700" cap="sq" cmpd="sng" algn="ctr">
              <a:solidFill>
                <a:srgbClr val="B90000"/>
              </a:solidFill>
              <a:prstDash val="solid"/>
              <a:round/>
              <a:headEnd type="none" w="sm" len="sm"/>
              <a:tailEnd type="none" w="sm" len="sm"/>
            </a:ln>
            <a:effectLst/>
          </p:spPr>
        </p:cxnSp>
        <p:cxnSp>
          <p:nvCxnSpPr>
            <p:cNvPr id="82" name="コネクタ: カギ線 81">
              <a:extLst>
                <a:ext uri="{FF2B5EF4-FFF2-40B4-BE49-F238E27FC236}">
                  <a16:creationId xmlns:a16="http://schemas.microsoft.com/office/drawing/2014/main" id="{FDDCB1ED-A554-4A9D-9D9D-C7C1A8E5902B}"/>
                </a:ext>
              </a:extLst>
            </p:cNvPr>
            <p:cNvCxnSpPr>
              <a:cxnSpLocks/>
            </p:cNvCxnSpPr>
            <p:nvPr/>
          </p:nvCxnSpPr>
          <p:spPr bwMode="auto">
            <a:xfrm>
              <a:off x="4513525" y="4843143"/>
              <a:ext cx="468140" cy="357507"/>
            </a:xfrm>
            <a:prstGeom prst="bentConnector3">
              <a:avLst/>
            </a:prstGeom>
            <a:solidFill>
              <a:srgbClr val="986426"/>
            </a:solidFill>
            <a:ln w="12700" cap="sq" cmpd="sng" algn="ctr">
              <a:solidFill>
                <a:srgbClr val="B90000"/>
              </a:solidFill>
              <a:prstDash val="solid"/>
              <a:round/>
              <a:headEnd type="none" w="sm" len="sm"/>
              <a:tailEnd type="none" w="sm" len="sm"/>
            </a:ln>
            <a:effectLst/>
          </p:spPr>
        </p:cxnSp>
      </p:grpSp>
      <p:grpSp>
        <p:nvGrpSpPr>
          <p:cNvPr id="70" name="グループ化 69">
            <a:extLst>
              <a:ext uri="{FF2B5EF4-FFF2-40B4-BE49-F238E27FC236}">
                <a16:creationId xmlns:a16="http://schemas.microsoft.com/office/drawing/2014/main" id="{75DF38FC-F2EF-4255-9C9A-4756709D8392}"/>
              </a:ext>
            </a:extLst>
          </p:cNvPr>
          <p:cNvGrpSpPr/>
          <p:nvPr/>
        </p:nvGrpSpPr>
        <p:grpSpPr>
          <a:xfrm>
            <a:off x="4124606" y="2687267"/>
            <a:ext cx="7626077" cy="1921776"/>
            <a:chOff x="3670616" y="2664875"/>
            <a:chExt cx="7626077" cy="1921776"/>
          </a:xfrm>
        </p:grpSpPr>
        <p:grpSp>
          <p:nvGrpSpPr>
            <p:cNvPr id="3" name="グループ化 2">
              <a:extLst>
                <a:ext uri="{FF2B5EF4-FFF2-40B4-BE49-F238E27FC236}">
                  <a16:creationId xmlns:a16="http://schemas.microsoft.com/office/drawing/2014/main" id="{438642BC-27B9-4397-8723-3C6F0992B9CD}"/>
                </a:ext>
              </a:extLst>
            </p:cNvPr>
            <p:cNvGrpSpPr/>
            <p:nvPr/>
          </p:nvGrpSpPr>
          <p:grpSpPr>
            <a:xfrm>
              <a:off x="3826439" y="2664875"/>
              <a:ext cx="7470254" cy="1921776"/>
              <a:chOff x="3921920" y="2940750"/>
              <a:chExt cx="5863988" cy="1179222"/>
            </a:xfrm>
          </p:grpSpPr>
          <p:sp>
            <p:nvSpPr>
              <p:cNvPr id="15" name="テキスト ボックス 14">
                <a:extLst>
                  <a:ext uri="{FF2B5EF4-FFF2-40B4-BE49-F238E27FC236}">
                    <a16:creationId xmlns:a16="http://schemas.microsoft.com/office/drawing/2014/main" id="{970FBBCF-EFD6-4C21-ACBF-15CCE133633A}"/>
                  </a:ext>
                </a:extLst>
              </p:cNvPr>
              <p:cNvSpPr txBox="1"/>
              <p:nvPr/>
            </p:nvSpPr>
            <p:spPr>
              <a:xfrm>
                <a:off x="8870856" y="2940750"/>
                <a:ext cx="915052" cy="245512"/>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2000" b="0" i="0" u="none" strike="noStrike" kern="0" cap="none" spc="0" normalizeH="0" baseline="0" noProof="0" dirty="0">
                    <a:ln>
                      <a:noFill/>
                    </a:ln>
                    <a:solidFill>
                      <a:srgbClr val="000000"/>
                    </a:solidFill>
                    <a:effectLst/>
                    <a:uLnTx/>
                    <a:uFillTx/>
                    <a:latin typeface="游ゴシック" panose="020B0400000000000000" pitchFamily="50" charset="-128"/>
                    <a:ea typeface="游ゴシック" panose="020B0400000000000000" pitchFamily="50" charset="-128"/>
                  </a:rPr>
                  <a:t>“振動時</a:t>
                </a:r>
                <a:r>
                  <a:rPr kumimoji="0" lang="en-US" altLang="ja-JP" sz="2000" b="0" i="0" u="none" strike="noStrike" kern="0" cap="none" spc="0" normalizeH="0" baseline="0" noProof="0" dirty="0">
                    <a:ln>
                      <a:noFill/>
                    </a:ln>
                    <a:solidFill>
                      <a:srgbClr val="000000"/>
                    </a:solidFill>
                    <a:effectLst/>
                    <a:uLnTx/>
                    <a:uFillTx/>
                    <a:latin typeface="游ゴシック" panose="020B0400000000000000" pitchFamily="50" charset="-128"/>
                    <a:ea typeface="游ゴシック" panose="020B0400000000000000" pitchFamily="50" charset="-128"/>
                  </a:rPr>
                  <a:t>"</a:t>
                </a:r>
                <a:endParaRPr kumimoji="0" lang="ja-JP" altLang="en-US" sz="2000" b="0" i="0" u="none" strike="noStrike" kern="0" cap="none" spc="0" normalizeH="0" baseline="0" noProof="0" dirty="0">
                  <a:ln>
                    <a:noFill/>
                  </a:ln>
                  <a:solidFill>
                    <a:srgbClr val="000000"/>
                  </a:solidFill>
                  <a:effectLst/>
                  <a:uLnTx/>
                  <a:uFillTx/>
                  <a:latin typeface="游ゴシック" panose="020B0400000000000000" pitchFamily="50" charset="-128"/>
                  <a:ea typeface="游ゴシック" panose="020B0400000000000000" pitchFamily="50" charset="-128"/>
                </a:endParaRPr>
              </a:p>
            </p:txBody>
          </p:sp>
          <p:sp>
            <p:nvSpPr>
              <p:cNvPr id="23" name="フリーフォーム: 図形 22">
                <a:extLst>
                  <a:ext uri="{FF2B5EF4-FFF2-40B4-BE49-F238E27FC236}">
                    <a16:creationId xmlns:a16="http://schemas.microsoft.com/office/drawing/2014/main" id="{D5FDFD20-972C-4316-83C1-823E73F0364F}"/>
                  </a:ext>
                </a:extLst>
              </p:cNvPr>
              <p:cNvSpPr/>
              <p:nvPr/>
            </p:nvSpPr>
            <p:spPr bwMode="auto">
              <a:xfrm>
                <a:off x="4048839" y="3146261"/>
                <a:ext cx="5505450" cy="840643"/>
              </a:xfrm>
              <a:custGeom>
                <a:avLst/>
                <a:gdLst>
                  <a:gd name="connsiteX0" fmla="*/ 0 w 5505450"/>
                  <a:gd name="connsiteY0" fmla="*/ 0 h 840643"/>
                  <a:gd name="connsiteX1" fmla="*/ 914400 w 5505450"/>
                  <a:gd name="connsiteY1" fmla="*/ 57150 h 840643"/>
                  <a:gd name="connsiteX2" fmla="*/ 1524000 w 5505450"/>
                  <a:gd name="connsiteY2" fmla="*/ 146050 h 840643"/>
                  <a:gd name="connsiteX3" fmla="*/ 2070100 w 5505450"/>
                  <a:gd name="connsiteY3" fmla="*/ 273050 h 840643"/>
                  <a:gd name="connsiteX4" fmla="*/ 2768600 w 5505450"/>
                  <a:gd name="connsiteY4" fmla="*/ 476250 h 840643"/>
                  <a:gd name="connsiteX5" fmla="*/ 3352800 w 5505450"/>
                  <a:gd name="connsiteY5" fmla="*/ 615950 h 840643"/>
                  <a:gd name="connsiteX6" fmla="*/ 3765550 w 5505450"/>
                  <a:gd name="connsiteY6" fmla="*/ 698500 h 840643"/>
                  <a:gd name="connsiteX7" fmla="*/ 4197350 w 5505450"/>
                  <a:gd name="connsiteY7" fmla="*/ 762000 h 840643"/>
                  <a:gd name="connsiteX8" fmla="*/ 4730750 w 5505450"/>
                  <a:gd name="connsiteY8" fmla="*/ 812800 h 840643"/>
                  <a:gd name="connsiteX9" fmla="*/ 5289550 w 5505450"/>
                  <a:gd name="connsiteY9" fmla="*/ 838200 h 840643"/>
                  <a:gd name="connsiteX10" fmla="*/ 5505450 w 5505450"/>
                  <a:gd name="connsiteY10" fmla="*/ 838200 h 8406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505450" h="840643">
                    <a:moveTo>
                      <a:pt x="0" y="0"/>
                    </a:moveTo>
                    <a:cubicBezTo>
                      <a:pt x="330200" y="16404"/>
                      <a:pt x="660400" y="32808"/>
                      <a:pt x="914400" y="57150"/>
                    </a:cubicBezTo>
                    <a:cubicBezTo>
                      <a:pt x="1168400" y="81492"/>
                      <a:pt x="1331383" y="110067"/>
                      <a:pt x="1524000" y="146050"/>
                    </a:cubicBezTo>
                    <a:cubicBezTo>
                      <a:pt x="1716617" y="182033"/>
                      <a:pt x="1862667" y="218017"/>
                      <a:pt x="2070100" y="273050"/>
                    </a:cubicBezTo>
                    <a:cubicBezTo>
                      <a:pt x="2277533" y="328083"/>
                      <a:pt x="2554817" y="419100"/>
                      <a:pt x="2768600" y="476250"/>
                    </a:cubicBezTo>
                    <a:cubicBezTo>
                      <a:pt x="2982383" y="533400"/>
                      <a:pt x="3186642" y="578908"/>
                      <a:pt x="3352800" y="615950"/>
                    </a:cubicBezTo>
                    <a:cubicBezTo>
                      <a:pt x="3518958" y="652992"/>
                      <a:pt x="3624792" y="674158"/>
                      <a:pt x="3765550" y="698500"/>
                    </a:cubicBezTo>
                    <a:cubicBezTo>
                      <a:pt x="3906308" y="722842"/>
                      <a:pt x="4036483" y="742950"/>
                      <a:pt x="4197350" y="762000"/>
                    </a:cubicBezTo>
                    <a:cubicBezTo>
                      <a:pt x="4358217" y="781050"/>
                      <a:pt x="4548717" y="800100"/>
                      <a:pt x="4730750" y="812800"/>
                    </a:cubicBezTo>
                    <a:cubicBezTo>
                      <a:pt x="4912783" y="825500"/>
                      <a:pt x="5160433" y="833967"/>
                      <a:pt x="5289550" y="838200"/>
                    </a:cubicBezTo>
                    <a:cubicBezTo>
                      <a:pt x="5418667" y="842433"/>
                      <a:pt x="5462058" y="840316"/>
                      <a:pt x="5505450" y="838200"/>
                    </a:cubicBezTo>
                  </a:path>
                </a:pathLst>
              </a:custGeom>
              <a:gradFill>
                <a:gsLst>
                  <a:gs pos="0">
                    <a:srgbClr val="986426">
                      <a:lumMod val="5000"/>
                      <a:lumOff val="95000"/>
                    </a:srgbClr>
                  </a:gs>
                  <a:gs pos="31000">
                    <a:srgbClr val="AAAAAA">
                      <a:lumMod val="20000"/>
                      <a:lumOff val="80000"/>
                    </a:srgbClr>
                  </a:gs>
                  <a:gs pos="57000">
                    <a:srgbClr val="AAAAAA">
                      <a:lumMod val="60000"/>
                      <a:lumOff val="40000"/>
                    </a:srgbClr>
                  </a:gs>
                  <a:gs pos="100000">
                    <a:srgbClr val="000000">
                      <a:lumMod val="50000"/>
                      <a:lumOff val="50000"/>
                    </a:srgbClr>
                  </a:gs>
                </a:gsLst>
                <a:lin ang="10800000" scaled="0"/>
              </a:gradFill>
              <a:ln w="273050" cap="rnd" cmpd="sng" algn="ctr">
                <a:gradFill>
                  <a:gsLst>
                    <a:gs pos="0">
                      <a:srgbClr val="AAAAAA">
                        <a:lumMod val="20000"/>
                        <a:lumOff val="80000"/>
                      </a:srgbClr>
                    </a:gs>
                    <a:gs pos="48000">
                      <a:srgbClr val="AAAAAA">
                        <a:lumMod val="40000"/>
                        <a:lumOff val="60000"/>
                      </a:srgbClr>
                    </a:gs>
                    <a:gs pos="100000">
                      <a:srgbClr val="AAAAAA">
                        <a:lumMod val="60000"/>
                        <a:lumOff val="40000"/>
                      </a:srgbClr>
                    </a:gs>
                  </a:gsLst>
                  <a:lin ang="5400000" scaled="1"/>
                </a:gradFill>
                <a:prstDash val="solid"/>
                <a:round/>
                <a:headEnd type="none" w="sm" len="sm"/>
                <a:tailEnd type="none" w="sm" len="sm"/>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rgbClr val="F7ECCD"/>
                  </a:solidFill>
                  <a:effectLst/>
                  <a:uLnTx/>
                  <a:uFillTx/>
                  <a:latin typeface="游ゴシック" panose="020B0400000000000000" pitchFamily="50" charset="-128"/>
                  <a:ea typeface="游ゴシック" panose="020B0400000000000000" pitchFamily="50" charset="-128"/>
                </a:endParaRPr>
              </a:p>
            </p:txBody>
          </p:sp>
          <p:sp>
            <p:nvSpPr>
              <p:cNvPr id="24" name="フリーフォーム: 図形 23">
                <a:extLst>
                  <a:ext uri="{FF2B5EF4-FFF2-40B4-BE49-F238E27FC236}">
                    <a16:creationId xmlns:a16="http://schemas.microsoft.com/office/drawing/2014/main" id="{69290394-9D54-4408-8C24-4F0313FDC930}"/>
                  </a:ext>
                </a:extLst>
              </p:cNvPr>
              <p:cNvSpPr/>
              <p:nvPr/>
            </p:nvSpPr>
            <p:spPr bwMode="auto">
              <a:xfrm>
                <a:off x="4048839" y="3001848"/>
                <a:ext cx="5525292" cy="858916"/>
              </a:xfrm>
              <a:custGeom>
                <a:avLst/>
                <a:gdLst>
                  <a:gd name="connsiteX0" fmla="*/ 0 w 5505450"/>
                  <a:gd name="connsiteY0" fmla="*/ 0 h 840643"/>
                  <a:gd name="connsiteX1" fmla="*/ 914400 w 5505450"/>
                  <a:gd name="connsiteY1" fmla="*/ 57150 h 840643"/>
                  <a:gd name="connsiteX2" fmla="*/ 1524000 w 5505450"/>
                  <a:gd name="connsiteY2" fmla="*/ 146050 h 840643"/>
                  <a:gd name="connsiteX3" fmla="*/ 2070100 w 5505450"/>
                  <a:gd name="connsiteY3" fmla="*/ 273050 h 840643"/>
                  <a:gd name="connsiteX4" fmla="*/ 2768600 w 5505450"/>
                  <a:gd name="connsiteY4" fmla="*/ 476250 h 840643"/>
                  <a:gd name="connsiteX5" fmla="*/ 3352800 w 5505450"/>
                  <a:gd name="connsiteY5" fmla="*/ 615950 h 840643"/>
                  <a:gd name="connsiteX6" fmla="*/ 3765550 w 5505450"/>
                  <a:gd name="connsiteY6" fmla="*/ 698500 h 840643"/>
                  <a:gd name="connsiteX7" fmla="*/ 4197350 w 5505450"/>
                  <a:gd name="connsiteY7" fmla="*/ 762000 h 840643"/>
                  <a:gd name="connsiteX8" fmla="*/ 4730750 w 5505450"/>
                  <a:gd name="connsiteY8" fmla="*/ 812800 h 840643"/>
                  <a:gd name="connsiteX9" fmla="*/ 5289550 w 5505450"/>
                  <a:gd name="connsiteY9" fmla="*/ 838200 h 840643"/>
                  <a:gd name="connsiteX10" fmla="*/ 5505450 w 5505450"/>
                  <a:gd name="connsiteY10" fmla="*/ 838200 h 8406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505450" h="840643">
                    <a:moveTo>
                      <a:pt x="0" y="0"/>
                    </a:moveTo>
                    <a:cubicBezTo>
                      <a:pt x="330200" y="16404"/>
                      <a:pt x="660400" y="32808"/>
                      <a:pt x="914400" y="57150"/>
                    </a:cubicBezTo>
                    <a:cubicBezTo>
                      <a:pt x="1168400" y="81492"/>
                      <a:pt x="1331383" y="110067"/>
                      <a:pt x="1524000" y="146050"/>
                    </a:cubicBezTo>
                    <a:cubicBezTo>
                      <a:pt x="1716617" y="182033"/>
                      <a:pt x="1862667" y="218017"/>
                      <a:pt x="2070100" y="273050"/>
                    </a:cubicBezTo>
                    <a:cubicBezTo>
                      <a:pt x="2277533" y="328083"/>
                      <a:pt x="2554817" y="419100"/>
                      <a:pt x="2768600" y="476250"/>
                    </a:cubicBezTo>
                    <a:cubicBezTo>
                      <a:pt x="2982383" y="533400"/>
                      <a:pt x="3186642" y="578908"/>
                      <a:pt x="3352800" y="615950"/>
                    </a:cubicBezTo>
                    <a:cubicBezTo>
                      <a:pt x="3518958" y="652992"/>
                      <a:pt x="3624792" y="674158"/>
                      <a:pt x="3765550" y="698500"/>
                    </a:cubicBezTo>
                    <a:cubicBezTo>
                      <a:pt x="3906308" y="722842"/>
                      <a:pt x="4036483" y="742950"/>
                      <a:pt x="4197350" y="762000"/>
                    </a:cubicBezTo>
                    <a:cubicBezTo>
                      <a:pt x="4358217" y="781050"/>
                      <a:pt x="4548717" y="800100"/>
                      <a:pt x="4730750" y="812800"/>
                    </a:cubicBezTo>
                    <a:cubicBezTo>
                      <a:pt x="4912783" y="825500"/>
                      <a:pt x="5160433" y="833967"/>
                      <a:pt x="5289550" y="838200"/>
                    </a:cubicBezTo>
                    <a:cubicBezTo>
                      <a:pt x="5418667" y="842433"/>
                      <a:pt x="5462058" y="840316"/>
                      <a:pt x="5505450" y="838200"/>
                    </a:cubicBezTo>
                  </a:path>
                </a:pathLst>
              </a:custGeom>
              <a:noFill/>
              <a:ln w="22225" cap="rnd" cmpd="sng" algn="ctr">
                <a:solidFill>
                  <a:srgbClr val="000000">
                    <a:lumMod val="65000"/>
                    <a:lumOff val="35000"/>
                  </a:srgbClr>
                </a:solidFill>
                <a:prstDash val="solid"/>
                <a:round/>
                <a:headEnd type="none" w="sm" len="sm"/>
                <a:tailEnd type="none" w="sm" len="sm"/>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rgbClr val="F7ECCD"/>
                  </a:solidFill>
                  <a:effectLst/>
                  <a:uLnTx/>
                  <a:uFillTx/>
                  <a:latin typeface="游ゴシック" panose="020B0400000000000000" pitchFamily="50" charset="-128"/>
                  <a:ea typeface="游ゴシック" panose="020B0400000000000000" pitchFamily="50" charset="-128"/>
                </a:endParaRPr>
              </a:p>
            </p:txBody>
          </p:sp>
          <p:sp>
            <p:nvSpPr>
              <p:cNvPr id="25" name="フリーフォーム: 図形 24">
                <a:extLst>
                  <a:ext uri="{FF2B5EF4-FFF2-40B4-BE49-F238E27FC236}">
                    <a16:creationId xmlns:a16="http://schemas.microsoft.com/office/drawing/2014/main" id="{35BF4BE3-8A58-49FA-BD3F-82A31A878277}"/>
                  </a:ext>
                </a:extLst>
              </p:cNvPr>
              <p:cNvSpPr/>
              <p:nvPr/>
            </p:nvSpPr>
            <p:spPr bwMode="auto">
              <a:xfrm>
                <a:off x="4056899" y="3279329"/>
                <a:ext cx="5517231" cy="840643"/>
              </a:xfrm>
              <a:custGeom>
                <a:avLst/>
                <a:gdLst>
                  <a:gd name="connsiteX0" fmla="*/ 0 w 5505450"/>
                  <a:gd name="connsiteY0" fmla="*/ 0 h 840643"/>
                  <a:gd name="connsiteX1" fmla="*/ 914400 w 5505450"/>
                  <a:gd name="connsiteY1" fmla="*/ 57150 h 840643"/>
                  <a:gd name="connsiteX2" fmla="*/ 1524000 w 5505450"/>
                  <a:gd name="connsiteY2" fmla="*/ 146050 h 840643"/>
                  <a:gd name="connsiteX3" fmla="*/ 2070100 w 5505450"/>
                  <a:gd name="connsiteY3" fmla="*/ 273050 h 840643"/>
                  <a:gd name="connsiteX4" fmla="*/ 2768600 w 5505450"/>
                  <a:gd name="connsiteY4" fmla="*/ 476250 h 840643"/>
                  <a:gd name="connsiteX5" fmla="*/ 3352800 w 5505450"/>
                  <a:gd name="connsiteY5" fmla="*/ 615950 h 840643"/>
                  <a:gd name="connsiteX6" fmla="*/ 3765550 w 5505450"/>
                  <a:gd name="connsiteY6" fmla="*/ 698500 h 840643"/>
                  <a:gd name="connsiteX7" fmla="*/ 4197350 w 5505450"/>
                  <a:gd name="connsiteY7" fmla="*/ 762000 h 840643"/>
                  <a:gd name="connsiteX8" fmla="*/ 4730750 w 5505450"/>
                  <a:gd name="connsiteY8" fmla="*/ 812800 h 840643"/>
                  <a:gd name="connsiteX9" fmla="*/ 5289550 w 5505450"/>
                  <a:gd name="connsiteY9" fmla="*/ 838200 h 840643"/>
                  <a:gd name="connsiteX10" fmla="*/ 5505450 w 5505450"/>
                  <a:gd name="connsiteY10" fmla="*/ 838200 h 8406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505450" h="840643">
                    <a:moveTo>
                      <a:pt x="0" y="0"/>
                    </a:moveTo>
                    <a:cubicBezTo>
                      <a:pt x="330200" y="16404"/>
                      <a:pt x="660400" y="32808"/>
                      <a:pt x="914400" y="57150"/>
                    </a:cubicBezTo>
                    <a:cubicBezTo>
                      <a:pt x="1168400" y="81492"/>
                      <a:pt x="1331383" y="110067"/>
                      <a:pt x="1524000" y="146050"/>
                    </a:cubicBezTo>
                    <a:cubicBezTo>
                      <a:pt x="1716617" y="182033"/>
                      <a:pt x="1862667" y="218017"/>
                      <a:pt x="2070100" y="273050"/>
                    </a:cubicBezTo>
                    <a:cubicBezTo>
                      <a:pt x="2277533" y="328083"/>
                      <a:pt x="2554817" y="419100"/>
                      <a:pt x="2768600" y="476250"/>
                    </a:cubicBezTo>
                    <a:cubicBezTo>
                      <a:pt x="2982383" y="533400"/>
                      <a:pt x="3186642" y="578908"/>
                      <a:pt x="3352800" y="615950"/>
                    </a:cubicBezTo>
                    <a:cubicBezTo>
                      <a:pt x="3518958" y="652992"/>
                      <a:pt x="3624792" y="674158"/>
                      <a:pt x="3765550" y="698500"/>
                    </a:cubicBezTo>
                    <a:cubicBezTo>
                      <a:pt x="3906308" y="722842"/>
                      <a:pt x="4036483" y="742950"/>
                      <a:pt x="4197350" y="762000"/>
                    </a:cubicBezTo>
                    <a:cubicBezTo>
                      <a:pt x="4358217" y="781050"/>
                      <a:pt x="4548717" y="800100"/>
                      <a:pt x="4730750" y="812800"/>
                    </a:cubicBezTo>
                    <a:cubicBezTo>
                      <a:pt x="4912783" y="825500"/>
                      <a:pt x="5160433" y="833967"/>
                      <a:pt x="5289550" y="838200"/>
                    </a:cubicBezTo>
                    <a:cubicBezTo>
                      <a:pt x="5418667" y="842433"/>
                      <a:pt x="5462058" y="840316"/>
                      <a:pt x="5505450" y="838200"/>
                    </a:cubicBezTo>
                  </a:path>
                </a:pathLst>
              </a:custGeom>
              <a:noFill/>
              <a:ln w="22225" cap="rnd" cmpd="sng" algn="ctr">
                <a:solidFill>
                  <a:srgbClr val="000000">
                    <a:lumMod val="65000"/>
                    <a:lumOff val="35000"/>
                  </a:srgbClr>
                </a:solidFill>
                <a:prstDash val="solid"/>
                <a:round/>
                <a:headEnd type="none" w="sm" len="sm"/>
                <a:tailEnd type="none" w="sm" len="sm"/>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rgbClr val="F7ECCD"/>
                  </a:solidFill>
                  <a:effectLst/>
                  <a:uLnTx/>
                  <a:uFillTx/>
                  <a:latin typeface="游ゴシック" panose="020B0400000000000000" pitchFamily="50" charset="-128"/>
                  <a:ea typeface="游ゴシック" panose="020B0400000000000000" pitchFamily="50" charset="-128"/>
                </a:endParaRPr>
              </a:p>
            </p:txBody>
          </p:sp>
          <p:sp>
            <p:nvSpPr>
              <p:cNvPr id="26" name="円弧 25">
                <a:extLst>
                  <a:ext uri="{FF2B5EF4-FFF2-40B4-BE49-F238E27FC236}">
                    <a16:creationId xmlns:a16="http://schemas.microsoft.com/office/drawing/2014/main" id="{9FAAE757-F17F-47F5-87F4-079830D576D4}"/>
                  </a:ext>
                </a:extLst>
              </p:cNvPr>
              <p:cNvSpPr/>
              <p:nvPr/>
            </p:nvSpPr>
            <p:spPr bwMode="auto">
              <a:xfrm>
                <a:off x="9446193" y="3856739"/>
                <a:ext cx="254857" cy="260329"/>
              </a:xfrm>
              <a:prstGeom prst="arc">
                <a:avLst>
                  <a:gd name="adj1" fmla="val 16200000"/>
                  <a:gd name="adj2" fmla="val 5527724"/>
                </a:avLst>
              </a:prstGeom>
              <a:solidFill>
                <a:srgbClr val="AAAAAA">
                  <a:lumMod val="60000"/>
                  <a:lumOff val="40000"/>
                </a:srgbClr>
              </a:solidFill>
              <a:ln w="19050" cap="sq" cmpd="sng" algn="ctr">
                <a:solidFill>
                  <a:srgbClr val="000000">
                    <a:lumMod val="65000"/>
                    <a:lumOff val="35000"/>
                  </a:srgbClr>
                </a:solidFill>
                <a:prstDash val="solid"/>
                <a:round/>
                <a:headEnd type="none" w="sm" len="sm"/>
                <a:tailEnd type="none" w="sm" len="sm"/>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rgbClr val="F7ECCD"/>
                  </a:solidFill>
                  <a:effectLst/>
                  <a:uLnTx/>
                  <a:uFillTx/>
                  <a:latin typeface="游ゴシック" panose="020B0400000000000000" pitchFamily="50" charset="-128"/>
                  <a:ea typeface="游ゴシック" panose="020B0400000000000000" pitchFamily="50" charset="-128"/>
                </a:endParaRPr>
              </a:p>
            </p:txBody>
          </p:sp>
          <p:sp>
            <p:nvSpPr>
              <p:cNvPr id="27" name="フローチャート: 結合子 26">
                <a:extLst>
                  <a:ext uri="{FF2B5EF4-FFF2-40B4-BE49-F238E27FC236}">
                    <a16:creationId xmlns:a16="http://schemas.microsoft.com/office/drawing/2014/main" id="{05E0C742-6B2A-497E-A630-EE304B7EE738}"/>
                  </a:ext>
                </a:extLst>
              </p:cNvPr>
              <p:cNvSpPr/>
              <p:nvPr/>
            </p:nvSpPr>
            <p:spPr bwMode="auto">
              <a:xfrm rot="21384079">
                <a:off x="3921920" y="3002293"/>
                <a:ext cx="231775" cy="279417"/>
              </a:xfrm>
              <a:prstGeom prst="flowChartConnector">
                <a:avLst/>
              </a:prstGeom>
              <a:solidFill>
                <a:srgbClr val="AAAAAA">
                  <a:lumMod val="60000"/>
                  <a:lumOff val="40000"/>
                </a:srgbClr>
              </a:solidFill>
              <a:ln w="19050" cap="sq" cmpd="sng" algn="ctr">
                <a:solidFill>
                  <a:srgbClr val="000000">
                    <a:lumMod val="65000"/>
                    <a:lumOff val="35000"/>
                  </a:srgbClr>
                </a:solid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ja-JP" altLang="en-US" sz="2400" b="0" i="0" u="none" strike="noStrike" kern="0" cap="none" spc="0" normalizeH="0" baseline="0" noProof="0">
                  <a:ln>
                    <a:noFill/>
                  </a:ln>
                  <a:solidFill>
                    <a:srgbClr val="F7ECCD"/>
                  </a:solidFill>
                  <a:effectLst/>
                  <a:uLnTx/>
                  <a:uFillTx/>
                  <a:latin typeface="游ゴシック" panose="020B0400000000000000" pitchFamily="50" charset="-128"/>
                  <a:ea typeface="游ゴシック" panose="020B0400000000000000" pitchFamily="50" charset="-128"/>
                </a:endParaRPr>
              </a:p>
            </p:txBody>
          </p:sp>
          <p:sp>
            <p:nvSpPr>
              <p:cNvPr id="28" name="フローチャート: 結合子 27">
                <a:extLst>
                  <a:ext uri="{FF2B5EF4-FFF2-40B4-BE49-F238E27FC236}">
                    <a16:creationId xmlns:a16="http://schemas.microsoft.com/office/drawing/2014/main" id="{69B689F0-6764-4881-BC5D-D0AC972B90AC}"/>
                  </a:ext>
                </a:extLst>
              </p:cNvPr>
              <p:cNvSpPr/>
              <p:nvPr/>
            </p:nvSpPr>
            <p:spPr bwMode="auto">
              <a:xfrm>
                <a:off x="3936551" y="3030328"/>
                <a:ext cx="177598" cy="212558"/>
              </a:xfrm>
              <a:prstGeom prst="flowChartConnector">
                <a:avLst/>
              </a:prstGeom>
              <a:solidFill>
                <a:srgbClr val="AAAAAA">
                  <a:lumMod val="40000"/>
                  <a:lumOff val="60000"/>
                </a:srgbClr>
              </a:solidFill>
              <a:ln w="12700" cap="sq" cmpd="sng" algn="ctr">
                <a:solidFill>
                  <a:srgbClr val="000000">
                    <a:lumMod val="65000"/>
                    <a:lumOff val="35000"/>
                  </a:srgbClr>
                </a:solid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ja-JP" altLang="en-US" sz="2400" b="0" i="0" u="none" strike="noStrike" kern="0" cap="none" spc="0" normalizeH="0" baseline="0" noProof="0">
                  <a:ln>
                    <a:noFill/>
                  </a:ln>
                  <a:solidFill>
                    <a:srgbClr val="F7ECCD"/>
                  </a:solidFill>
                  <a:effectLst/>
                  <a:uLnTx/>
                  <a:uFillTx/>
                  <a:latin typeface="游ゴシック" panose="020B0400000000000000" pitchFamily="50" charset="-128"/>
                  <a:ea typeface="游ゴシック" panose="020B0400000000000000" pitchFamily="50" charset="-128"/>
                </a:endParaRPr>
              </a:p>
            </p:txBody>
          </p:sp>
          <p:sp>
            <p:nvSpPr>
              <p:cNvPr id="39" name="楕円 38">
                <a:extLst>
                  <a:ext uri="{FF2B5EF4-FFF2-40B4-BE49-F238E27FC236}">
                    <a16:creationId xmlns:a16="http://schemas.microsoft.com/office/drawing/2014/main" id="{DC18775D-0EF5-4398-9763-6AB73D7D8CE2}"/>
                  </a:ext>
                </a:extLst>
              </p:cNvPr>
              <p:cNvSpPr>
                <a:spLocks noChangeAspect="1"/>
              </p:cNvSpPr>
              <p:nvPr/>
            </p:nvSpPr>
            <p:spPr bwMode="auto">
              <a:xfrm>
                <a:off x="4576899" y="3152813"/>
                <a:ext cx="50671" cy="51535"/>
              </a:xfrm>
              <a:prstGeom prst="ellipse">
                <a:avLst/>
              </a:prstGeom>
              <a:solidFill>
                <a:srgbClr val="00B0F0"/>
              </a:solidFill>
              <a:ln w="12700" cap="sq" cmpd="sng" algn="ctr">
                <a:no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ja-JP" altLang="en-US" sz="2400" b="0" i="0" u="none" strike="noStrike" kern="0" cap="none" spc="0" normalizeH="0" baseline="0" noProof="0">
                  <a:ln>
                    <a:noFill/>
                  </a:ln>
                  <a:solidFill>
                    <a:srgbClr val="F7ECCD"/>
                  </a:solidFill>
                  <a:effectLst/>
                  <a:uLnTx/>
                  <a:uFillTx/>
                  <a:latin typeface="游ゴシック" panose="020B0400000000000000" pitchFamily="50" charset="-128"/>
                  <a:ea typeface="游ゴシック" panose="020B0400000000000000" pitchFamily="50" charset="-128"/>
                </a:endParaRPr>
              </a:p>
            </p:txBody>
          </p:sp>
          <p:sp>
            <p:nvSpPr>
              <p:cNvPr id="40" name="楕円 39">
                <a:extLst>
                  <a:ext uri="{FF2B5EF4-FFF2-40B4-BE49-F238E27FC236}">
                    <a16:creationId xmlns:a16="http://schemas.microsoft.com/office/drawing/2014/main" id="{CAA1A6F6-FD93-41A4-86E4-1F9FDE72CD1E}"/>
                  </a:ext>
                </a:extLst>
              </p:cNvPr>
              <p:cNvSpPr>
                <a:spLocks noChangeAspect="1"/>
              </p:cNvSpPr>
              <p:nvPr/>
            </p:nvSpPr>
            <p:spPr bwMode="auto">
              <a:xfrm>
                <a:off x="5034099" y="3183293"/>
                <a:ext cx="50671" cy="51535"/>
              </a:xfrm>
              <a:prstGeom prst="ellipse">
                <a:avLst/>
              </a:prstGeom>
              <a:solidFill>
                <a:srgbClr val="00B0F0"/>
              </a:solidFill>
              <a:ln w="12700" cap="sq" cmpd="sng" algn="ctr">
                <a:no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ja-JP" altLang="en-US" sz="2400" b="0" i="0" u="none" strike="noStrike" kern="0" cap="none" spc="0" normalizeH="0" baseline="0" noProof="0">
                  <a:ln>
                    <a:noFill/>
                  </a:ln>
                  <a:solidFill>
                    <a:srgbClr val="F7ECCD"/>
                  </a:solidFill>
                  <a:effectLst/>
                  <a:uLnTx/>
                  <a:uFillTx/>
                  <a:latin typeface="游ゴシック" panose="020B0400000000000000" pitchFamily="50" charset="-128"/>
                  <a:ea typeface="游ゴシック" panose="020B0400000000000000" pitchFamily="50" charset="-128"/>
                </a:endParaRPr>
              </a:p>
            </p:txBody>
          </p:sp>
          <p:sp>
            <p:nvSpPr>
              <p:cNvPr id="41" name="楕円 40">
                <a:extLst>
                  <a:ext uri="{FF2B5EF4-FFF2-40B4-BE49-F238E27FC236}">
                    <a16:creationId xmlns:a16="http://schemas.microsoft.com/office/drawing/2014/main" id="{512EEE7E-8CD4-420B-BE87-9D77A85DF613}"/>
                  </a:ext>
                </a:extLst>
              </p:cNvPr>
              <p:cNvSpPr>
                <a:spLocks noChangeAspect="1"/>
              </p:cNvSpPr>
              <p:nvPr/>
            </p:nvSpPr>
            <p:spPr bwMode="auto">
              <a:xfrm>
                <a:off x="5483679" y="3248063"/>
                <a:ext cx="50671" cy="51535"/>
              </a:xfrm>
              <a:prstGeom prst="ellipse">
                <a:avLst/>
              </a:prstGeom>
              <a:solidFill>
                <a:srgbClr val="00B0F0"/>
              </a:solidFill>
              <a:ln w="12700" cap="sq" cmpd="sng" algn="ctr">
                <a:no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ja-JP" altLang="en-US" sz="2400" b="0" i="0" u="none" strike="noStrike" kern="0" cap="none" spc="0" normalizeH="0" baseline="0" noProof="0">
                  <a:ln>
                    <a:noFill/>
                  </a:ln>
                  <a:solidFill>
                    <a:srgbClr val="F7ECCD"/>
                  </a:solidFill>
                  <a:effectLst/>
                  <a:uLnTx/>
                  <a:uFillTx/>
                  <a:latin typeface="游ゴシック" panose="020B0400000000000000" pitchFamily="50" charset="-128"/>
                  <a:ea typeface="游ゴシック" panose="020B0400000000000000" pitchFamily="50" charset="-128"/>
                </a:endParaRPr>
              </a:p>
            </p:txBody>
          </p:sp>
          <p:sp>
            <p:nvSpPr>
              <p:cNvPr id="42" name="楕円 41">
                <a:extLst>
                  <a:ext uri="{FF2B5EF4-FFF2-40B4-BE49-F238E27FC236}">
                    <a16:creationId xmlns:a16="http://schemas.microsoft.com/office/drawing/2014/main" id="{CB7BB6B7-319E-4B1B-9052-AEADEACD1755}"/>
                  </a:ext>
                </a:extLst>
              </p:cNvPr>
              <p:cNvSpPr>
                <a:spLocks noChangeAspect="1"/>
              </p:cNvSpPr>
              <p:nvPr/>
            </p:nvSpPr>
            <p:spPr bwMode="auto">
              <a:xfrm>
                <a:off x="5933259" y="3343313"/>
                <a:ext cx="50671" cy="51535"/>
              </a:xfrm>
              <a:prstGeom prst="ellipse">
                <a:avLst/>
              </a:prstGeom>
              <a:solidFill>
                <a:srgbClr val="00B0F0"/>
              </a:solidFill>
              <a:ln w="12700" cap="sq" cmpd="sng" algn="ctr">
                <a:no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ja-JP" altLang="en-US" sz="2400" b="0" i="0" u="none" strike="noStrike" kern="0" cap="none" spc="0" normalizeH="0" baseline="0" noProof="0">
                  <a:ln>
                    <a:noFill/>
                  </a:ln>
                  <a:solidFill>
                    <a:srgbClr val="F7ECCD"/>
                  </a:solidFill>
                  <a:effectLst/>
                  <a:uLnTx/>
                  <a:uFillTx/>
                  <a:latin typeface="游ゴシック" panose="020B0400000000000000" pitchFamily="50" charset="-128"/>
                  <a:ea typeface="游ゴシック" panose="020B0400000000000000" pitchFamily="50" charset="-128"/>
                </a:endParaRPr>
              </a:p>
            </p:txBody>
          </p:sp>
          <p:sp>
            <p:nvSpPr>
              <p:cNvPr id="43" name="楕円 42">
                <a:extLst>
                  <a:ext uri="{FF2B5EF4-FFF2-40B4-BE49-F238E27FC236}">
                    <a16:creationId xmlns:a16="http://schemas.microsoft.com/office/drawing/2014/main" id="{467A28DF-18A4-4ECF-88E0-E896B48D3700}"/>
                  </a:ext>
                </a:extLst>
              </p:cNvPr>
              <p:cNvSpPr>
                <a:spLocks noChangeAspect="1"/>
              </p:cNvSpPr>
              <p:nvPr/>
            </p:nvSpPr>
            <p:spPr bwMode="auto">
              <a:xfrm>
                <a:off x="6371409" y="3465233"/>
                <a:ext cx="50671" cy="51535"/>
              </a:xfrm>
              <a:prstGeom prst="ellipse">
                <a:avLst/>
              </a:prstGeom>
              <a:solidFill>
                <a:srgbClr val="00B0F0"/>
              </a:solidFill>
              <a:ln w="12700" cap="sq" cmpd="sng" algn="ctr">
                <a:no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ja-JP" altLang="en-US" sz="2400" b="0" i="0" u="none" strike="noStrike" kern="0" cap="none" spc="0" normalizeH="0" baseline="0" noProof="0">
                  <a:ln>
                    <a:noFill/>
                  </a:ln>
                  <a:solidFill>
                    <a:srgbClr val="F7ECCD"/>
                  </a:solidFill>
                  <a:effectLst/>
                  <a:uLnTx/>
                  <a:uFillTx/>
                  <a:latin typeface="游ゴシック" panose="020B0400000000000000" pitchFamily="50" charset="-128"/>
                  <a:ea typeface="游ゴシック" panose="020B0400000000000000" pitchFamily="50" charset="-128"/>
                </a:endParaRPr>
              </a:p>
            </p:txBody>
          </p:sp>
          <p:sp>
            <p:nvSpPr>
              <p:cNvPr id="44" name="楕円 43">
                <a:extLst>
                  <a:ext uri="{FF2B5EF4-FFF2-40B4-BE49-F238E27FC236}">
                    <a16:creationId xmlns:a16="http://schemas.microsoft.com/office/drawing/2014/main" id="{395C8E52-8768-42F3-951A-ED519451B638}"/>
                  </a:ext>
                </a:extLst>
              </p:cNvPr>
              <p:cNvSpPr>
                <a:spLocks noChangeAspect="1"/>
              </p:cNvSpPr>
              <p:nvPr/>
            </p:nvSpPr>
            <p:spPr bwMode="auto">
              <a:xfrm>
                <a:off x="6809559" y="3598583"/>
                <a:ext cx="50671" cy="51535"/>
              </a:xfrm>
              <a:prstGeom prst="ellipse">
                <a:avLst/>
              </a:prstGeom>
              <a:solidFill>
                <a:srgbClr val="00B0F0"/>
              </a:solidFill>
              <a:ln w="12700" cap="sq" cmpd="sng" algn="ctr">
                <a:no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ja-JP" altLang="en-US" sz="1400" b="0" i="0" u="none" strike="noStrike" kern="0" cap="none" spc="0" normalizeH="0" baseline="0" noProof="0">
                  <a:ln>
                    <a:noFill/>
                  </a:ln>
                  <a:solidFill>
                    <a:srgbClr val="F7ECCD"/>
                  </a:solidFill>
                  <a:effectLst/>
                  <a:uLnTx/>
                  <a:uFillTx/>
                  <a:latin typeface="游ゴシック" panose="020B0400000000000000" pitchFamily="50" charset="-128"/>
                  <a:ea typeface="游ゴシック" panose="020B0400000000000000" pitchFamily="50" charset="-128"/>
                </a:endParaRPr>
              </a:p>
            </p:txBody>
          </p:sp>
          <p:sp>
            <p:nvSpPr>
              <p:cNvPr id="45" name="楕円 44">
                <a:extLst>
                  <a:ext uri="{FF2B5EF4-FFF2-40B4-BE49-F238E27FC236}">
                    <a16:creationId xmlns:a16="http://schemas.microsoft.com/office/drawing/2014/main" id="{444DF6F2-D3E9-47E3-8582-1439D77027F3}"/>
                  </a:ext>
                </a:extLst>
              </p:cNvPr>
              <p:cNvSpPr>
                <a:spLocks noChangeAspect="1"/>
              </p:cNvSpPr>
              <p:nvPr/>
            </p:nvSpPr>
            <p:spPr bwMode="auto">
              <a:xfrm>
                <a:off x="7251519" y="3716693"/>
                <a:ext cx="50671" cy="51535"/>
              </a:xfrm>
              <a:prstGeom prst="ellipse">
                <a:avLst/>
              </a:prstGeom>
              <a:solidFill>
                <a:srgbClr val="00B0F0"/>
              </a:solidFill>
              <a:ln w="12700" cap="sq" cmpd="sng" algn="ctr">
                <a:no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ja-JP" altLang="en-US" sz="1400" b="0" i="0" u="none" strike="noStrike" kern="0" cap="none" spc="0" normalizeH="0" baseline="0" noProof="0">
                  <a:ln>
                    <a:noFill/>
                  </a:ln>
                  <a:solidFill>
                    <a:srgbClr val="F7ECCD"/>
                  </a:solidFill>
                  <a:effectLst/>
                  <a:uLnTx/>
                  <a:uFillTx/>
                  <a:latin typeface="游ゴシック" panose="020B0400000000000000" pitchFamily="50" charset="-128"/>
                  <a:ea typeface="游ゴシック" panose="020B0400000000000000" pitchFamily="50" charset="-128"/>
                </a:endParaRPr>
              </a:p>
            </p:txBody>
          </p:sp>
          <p:sp>
            <p:nvSpPr>
              <p:cNvPr id="46" name="楕円 45">
                <a:extLst>
                  <a:ext uri="{FF2B5EF4-FFF2-40B4-BE49-F238E27FC236}">
                    <a16:creationId xmlns:a16="http://schemas.microsoft.com/office/drawing/2014/main" id="{8A3D575A-F390-4056-A878-BBD52F4BE6E2}"/>
                  </a:ext>
                </a:extLst>
              </p:cNvPr>
              <p:cNvSpPr>
                <a:spLocks noChangeAspect="1"/>
              </p:cNvSpPr>
              <p:nvPr/>
            </p:nvSpPr>
            <p:spPr bwMode="auto">
              <a:xfrm>
                <a:off x="7697289" y="3815753"/>
                <a:ext cx="50671" cy="51535"/>
              </a:xfrm>
              <a:prstGeom prst="ellipse">
                <a:avLst/>
              </a:prstGeom>
              <a:solidFill>
                <a:srgbClr val="00B0F0"/>
              </a:solidFill>
              <a:ln w="12700" cap="sq" cmpd="sng" algn="ctr">
                <a:no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ja-JP" altLang="en-US" sz="1400" b="0" i="0" u="none" strike="noStrike" kern="0" cap="none" spc="0" normalizeH="0" baseline="0" noProof="0">
                  <a:ln>
                    <a:noFill/>
                  </a:ln>
                  <a:solidFill>
                    <a:srgbClr val="F7ECCD"/>
                  </a:solidFill>
                  <a:effectLst/>
                  <a:uLnTx/>
                  <a:uFillTx/>
                  <a:latin typeface="游ゴシック" panose="020B0400000000000000" pitchFamily="50" charset="-128"/>
                  <a:ea typeface="游ゴシック" panose="020B0400000000000000" pitchFamily="50" charset="-128"/>
                </a:endParaRPr>
              </a:p>
            </p:txBody>
          </p:sp>
          <p:sp>
            <p:nvSpPr>
              <p:cNvPr id="47" name="楕円 46">
                <a:extLst>
                  <a:ext uri="{FF2B5EF4-FFF2-40B4-BE49-F238E27FC236}">
                    <a16:creationId xmlns:a16="http://schemas.microsoft.com/office/drawing/2014/main" id="{2E816191-39A0-4D3F-A042-F851AF507025}"/>
                  </a:ext>
                </a:extLst>
              </p:cNvPr>
              <p:cNvSpPr>
                <a:spLocks noChangeAspect="1"/>
              </p:cNvSpPr>
              <p:nvPr/>
            </p:nvSpPr>
            <p:spPr bwMode="auto">
              <a:xfrm>
                <a:off x="8146869" y="3891953"/>
                <a:ext cx="50671" cy="51535"/>
              </a:xfrm>
              <a:prstGeom prst="ellipse">
                <a:avLst/>
              </a:prstGeom>
              <a:solidFill>
                <a:srgbClr val="00B0F0"/>
              </a:solidFill>
              <a:ln w="12700" cap="sq" cmpd="sng" algn="ctr">
                <a:no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ja-JP" altLang="en-US" sz="1400" b="0" i="0" u="none" strike="noStrike" kern="0" cap="none" spc="0" normalizeH="0" baseline="0" noProof="0">
                  <a:ln>
                    <a:noFill/>
                  </a:ln>
                  <a:solidFill>
                    <a:srgbClr val="F7ECCD"/>
                  </a:solidFill>
                  <a:effectLst/>
                  <a:uLnTx/>
                  <a:uFillTx/>
                  <a:latin typeface="游ゴシック" panose="020B0400000000000000" pitchFamily="50" charset="-128"/>
                  <a:ea typeface="游ゴシック" panose="020B0400000000000000" pitchFamily="50" charset="-128"/>
                </a:endParaRPr>
              </a:p>
            </p:txBody>
          </p:sp>
          <p:sp>
            <p:nvSpPr>
              <p:cNvPr id="48" name="楕円 47">
                <a:extLst>
                  <a:ext uri="{FF2B5EF4-FFF2-40B4-BE49-F238E27FC236}">
                    <a16:creationId xmlns:a16="http://schemas.microsoft.com/office/drawing/2014/main" id="{9BE80006-2618-49DB-B8E3-1F4A88F628C6}"/>
                  </a:ext>
                </a:extLst>
              </p:cNvPr>
              <p:cNvSpPr>
                <a:spLocks noChangeAspect="1"/>
              </p:cNvSpPr>
              <p:nvPr/>
            </p:nvSpPr>
            <p:spPr bwMode="auto">
              <a:xfrm>
                <a:off x="8604069" y="3945293"/>
                <a:ext cx="50671" cy="51535"/>
              </a:xfrm>
              <a:prstGeom prst="ellipse">
                <a:avLst/>
              </a:prstGeom>
              <a:solidFill>
                <a:srgbClr val="00B0F0"/>
              </a:solidFill>
              <a:ln w="12700" cap="sq" cmpd="sng" algn="ctr">
                <a:no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ja-JP" altLang="en-US" sz="1400" b="0" i="0" u="none" strike="noStrike" kern="0" cap="none" spc="0" normalizeH="0" baseline="0" noProof="0">
                  <a:ln>
                    <a:noFill/>
                  </a:ln>
                  <a:solidFill>
                    <a:srgbClr val="F7ECCD"/>
                  </a:solidFill>
                  <a:effectLst/>
                  <a:uLnTx/>
                  <a:uFillTx/>
                  <a:latin typeface="游ゴシック" panose="020B0400000000000000" pitchFamily="50" charset="-128"/>
                  <a:ea typeface="游ゴシック" panose="020B0400000000000000" pitchFamily="50" charset="-128"/>
                </a:endParaRPr>
              </a:p>
            </p:txBody>
          </p:sp>
          <p:sp>
            <p:nvSpPr>
              <p:cNvPr id="49" name="楕円 48">
                <a:extLst>
                  <a:ext uri="{FF2B5EF4-FFF2-40B4-BE49-F238E27FC236}">
                    <a16:creationId xmlns:a16="http://schemas.microsoft.com/office/drawing/2014/main" id="{70C262E2-1657-46CE-88F3-CE2E191C0C12}"/>
                  </a:ext>
                </a:extLst>
              </p:cNvPr>
              <p:cNvSpPr>
                <a:spLocks noChangeAspect="1"/>
              </p:cNvSpPr>
              <p:nvPr/>
            </p:nvSpPr>
            <p:spPr bwMode="auto">
              <a:xfrm>
                <a:off x="9057459" y="3975773"/>
                <a:ext cx="50671" cy="51535"/>
              </a:xfrm>
              <a:prstGeom prst="ellipse">
                <a:avLst/>
              </a:prstGeom>
              <a:solidFill>
                <a:srgbClr val="00B0F0"/>
              </a:solidFill>
              <a:ln w="12700" cap="sq" cmpd="sng" algn="ctr">
                <a:no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ja-JP" altLang="en-US" sz="1400" b="0" i="0" u="none" strike="noStrike" kern="0" cap="none" spc="0" normalizeH="0" baseline="0" noProof="0">
                  <a:ln>
                    <a:noFill/>
                  </a:ln>
                  <a:solidFill>
                    <a:srgbClr val="F7ECCD"/>
                  </a:solidFill>
                  <a:effectLst/>
                  <a:uLnTx/>
                  <a:uFillTx/>
                  <a:latin typeface="游ゴシック" panose="020B0400000000000000" pitchFamily="50" charset="-128"/>
                  <a:ea typeface="游ゴシック" panose="020B0400000000000000" pitchFamily="50" charset="-128"/>
                </a:endParaRPr>
              </a:p>
            </p:txBody>
          </p:sp>
          <p:sp>
            <p:nvSpPr>
              <p:cNvPr id="50" name="楕円 49">
                <a:extLst>
                  <a:ext uri="{FF2B5EF4-FFF2-40B4-BE49-F238E27FC236}">
                    <a16:creationId xmlns:a16="http://schemas.microsoft.com/office/drawing/2014/main" id="{5947AFE0-8992-46F9-A1C5-65DAA58F1384}"/>
                  </a:ext>
                </a:extLst>
              </p:cNvPr>
              <p:cNvSpPr>
                <a:spLocks noChangeAspect="1"/>
              </p:cNvSpPr>
              <p:nvPr/>
            </p:nvSpPr>
            <p:spPr bwMode="auto">
              <a:xfrm>
                <a:off x="9514659" y="3987203"/>
                <a:ext cx="50671" cy="51535"/>
              </a:xfrm>
              <a:prstGeom prst="ellipse">
                <a:avLst/>
              </a:prstGeom>
              <a:solidFill>
                <a:srgbClr val="00B0F0"/>
              </a:solidFill>
              <a:ln w="12700" cap="sq" cmpd="sng" algn="ctr">
                <a:no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ja-JP" altLang="en-US" sz="2400" b="0" i="0" u="none" strike="noStrike" kern="0" cap="none" spc="0" normalizeH="0" baseline="0" noProof="0">
                  <a:ln>
                    <a:noFill/>
                  </a:ln>
                  <a:solidFill>
                    <a:srgbClr val="F7ECCD"/>
                  </a:solidFill>
                  <a:effectLst/>
                  <a:uLnTx/>
                  <a:uFillTx/>
                  <a:latin typeface="游ゴシック" panose="020B0400000000000000" pitchFamily="50" charset="-128"/>
                  <a:ea typeface="游ゴシック" panose="020B0400000000000000" pitchFamily="50" charset="-128"/>
                </a:endParaRPr>
              </a:p>
            </p:txBody>
          </p:sp>
          <p:cxnSp>
            <p:nvCxnSpPr>
              <p:cNvPr id="51" name="直線矢印コネクタ 50">
                <a:extLst>
                  <a:ext uri="{FF2B5EF4-FFF2-40B4-BE49-F238E27FC236}">
                    <a16:creationId xmlns:a16="http://schemas.microsoft.com/office/drawing/2014/main" id="{4CB82540-BABC-48AF-8D81-D0C699B1193B}"/>
                  </a:ext>
                </a:extLst>
              </p:cNvPr>
              <p:cNvCxnSpPr>
                <a:cxnSpLocks/>
              </p:cNvCxnSpPr>
              <p:nvPr/>
            </p:nvCxnSpPr>
            <p:spPr bwMode="auto">
              <a:xfrm flipH="1" flipV="1">
                <a:off x="4468323" y="3160510"/>
                <a:ext cx="130102" cy="14261"/>
              </a:xfrm>
              <a:prstGeom prst="straightConnector1">
                <a:avLst/>
              </a:prstGeom>
              <a:solidFill>
                <a:srgbClr val="986426"/>
              </a:solidFill>
              <a:ln w="12700" cap="sq" cmpd="sng" algn="ctr">
                <a:solidFill>
                  <a:srgbClr val="00B0F0"/>
                </a:solidFill>
                <a:prstDash val="solid"/>
                <a:round/>
                <a:headEnd type="none" w="sm" len="sm"/>
                <a:tailEnd type="triangle" w="lg" len="sm"/>
              </a:ln>
              <a:effectLst/>
            </p:spPr>
          </p:cxnSp>
          <p:cxnSp>
            <p:nvCxnSpPr>
              <p:cNvPr id="52" name="直線矢印コネクタ 51">
                <a:extLst>
                  <a:ext uri="{FF2B5EF4-FFF2-40B4-BE49-F238E27FC236}">
                    <a16:creationId xmlns:a16="http://schemas.microsoft.com/office/drawing/2014/main" id="{C18ED982-CA73-4F83-A618-5E49CABBDA1A}"/>
                  </a:ext>
                </a:extLst>
              </p:cNvPr>
              <p:cNvCxnSpPr>
                <a:cxnSpLocks/>
              </p:cNvCxnSpPr>
              <p:nvPr/>
            </p:nvCxnSpPr>
            <p:spPr bwMode="auto">
              <a:xfrm flipH="1" flipV="1">
                <a:off x="4923329" y="3196757"/>
                <a:ext cx="125650" cy="7592"/>
              </a:xfrm>
              <a:prstGeom prst="straightConnector1">
                <a:avLst/>
              </a:prstGeom>
              <a:solidFill>
                <a:srgbClr val="986426"/>
              </a:solidFill>
              <a:ln w="12700" cap="sq" cmpd="sng" algn="ctr">
                <a:solidFill>
                  <a:srgbClr val="00B0F0"/>
                </a:solidFill>
                <a:prstDash val="solid"/>
                <a:round/>
                <a:headEnd type="none" w="sm" len="sm"/>
                <a:tailEnd type="triangle" w="lg" len="sm"/>
              </a:ln>
              <a:effectLst/>
            </p:spPr>
          </p:cxnSp>
          <p:cxnSp>
            <p:nvCxnSpPr>
              <p:cNvPr id="53" name="直線矢印コネクタ 52">
                <a:extLst>
                  <a:ext uri="{FF2B5EF4-FFF2-40B4-BE49-F238E27FC236}">
                    <a16:creationId xmlns:a16="http://schemas.microsoft.com/office/drawing/2014/main" id="{908C1EBA-0789-4A20-B667-48ECF362E2CF}"/>
                  </a:ext>
                </a:extLst>
              </p:cNvPr>
              <p:cNvCxnSpPr>
                <a:cxnSpLocks/>
              </p:cNvCxnSpPr>
              <p:nvPr/>
            </p:nvCxnSpPr>
            <p:spPr bwMode="auto">
              <a:xfrm flipH="1" flipV="1">
                <a:off x="5378601" y="3247764"/>
                <a:ext cx="130845" cy="21739"/>
              </a:xfrm>
              <a:prstGeom prst="straightConnector1">
                <a:avLst/>
              </a:prstGeom>
              <a:solidFill>
                <a:srgbClr val="986426"/>
              </a:solidFill>
              <a:ln w="12700" cap="sq" cmpd="sng" algn="ctr">
                <a:solidFill>
                  <a:srgbClr val="00B0F0"/>
                </a:solidFill>
                <a:prstDash val="solid"/>
                <a:round/>
                <a:headEnd type="none" w="sm" len="sm"/>
                <a:tailEnd type="triangle" w="lg" len="sm"/>
              </a:ln>
              <a:effectLst/>
            </p:spPr>
          </p:cxnSp>
          <p:cxnSp>
            <p:nvCxnSpPr>
              <p:cNvPr id="54" name="直線矢印コネクタ 53">
                <a:extLst>
                  <a:ext uri="{FF2B5EF4-FFF2-40B4-BE49-F238E27FC236}">
                    <a16:creationId xmlns:a16="http://schemas.microsoft.com/office/drawing/2014/main" id="{C36FFCBF-9319-49A6-9A40-8994EA3EC0DC}"/>
                  </a:ext>
                </a:extLst>
              </p:cNvPr>
              <p:cNvCxnSpPr>
                <a:cxnSpLocks/>
              </p:cNvCxnSpPr>
              <p:nvPr/>
            </p:nvCxnSpPr>
            <p:spPr bwMode="auto">
              <a:xfrm flipH="1" flipV="1">
                <a:off x="5810561" y="3332265"/>
                <a:ext cx="133082" cy="28489"/>
              </a:xfrm>
              <a:prstGeom prst="straightConnector1">
                <a:avLst/>
              </a:prstGeom>
              <a:solidFill>
                <a:srgbClr val="986426"/>
              </a:solidFill>
              <a:ln w="12700" cap="sq" cmpd="sng" algn="ctr">
                <a:solidFill>
                  <a:srgbClr val="00B0F0"/>
                </a:solidFill>
                <a:prstDash val="solid"/>
                <a:round/>
                <a:headEnd type="none" w="sm" len="sm"/>
                <a:tailEnd type="triangle" w="lg" len="sm"/>
              </a:ln>
              <a:effectLst/>
            </p:spPr>
          </p:cxnSp>
          <p:cxnSp>
            <p:nvCxnSpPr>
              <p:cNvPr id="55" name="直線矢印コネクタ 54">
                <a:extLst>
                  <a:ext uri="{FF2B5EF4-FFF2-40B4-BE49-F238E27FC236}">
                    <a16:creationId xmlns:a16="http://schemas.microsoft.com/office/drawing/2014/main" id="{B019431F-59E7-4F30-8443-7093D6DC6B4B}"/>
                  </a:ext>
                </a:extLst>
              </p:cNvPr>
              <p:cNvCxnSpPr>
                <a:cxnSpLocks/>
              </p:cNvCxnSpPr>
              <p:nvPr/>
            </p:nvCxnSpPr>
            <p:spPr bwMode="auto">
              <a:xfrm rot="360000" flipH="1" flipV="1">
                <a:off x="6259729" y="3450689"/>
                <a:ext cx="133082" cy="28489"/>
              </a:xfrm>
              <a:prstGeom prst="straightConnector1">
                <a:avLst/>
              </a:prstGeom>
              <a:solidFill>
                <a:srgbClr val="986426"/>
              </a:solidFill>
              <a:ln w="12700" cap="sq" cmpd="sng" algn="ctr">
                <a:solidFill>
                  <a:srgbClr val="00B0F0"/>
                </a:solidFill>
                <a:prstDash val="solid"/>
                <a:round/>
                <a:headEnd type="none" w="sm" len="sm"/>
                <a:tailEnd type="triangle" w="lg" len="sm"/>
              </a:ln>
              <a:effectLst/>
            </p:spPr>
          </p:cxnSp>
          <p:cxnSp>
            <p:nvCxnSpPr>
              <p:cNvPr id="56" name="直線矢印コネクタ 55">
                <a:extLst>
                  <a:ext uri="{FF2B5EF4-FFF2-40B4-BE49-F238E27FC236}">
                    <a16:creationId xmlns:a16="http://schemas.microsoft.com/office/drawing/2014/main" id="{50197561-E68A-4FEB-A3D4-2278786887F2}"/>
                  </a:ext>
                </a:extLst>
              </p:cNvPr>
              <p:cNvCxnSpPr>
                <a:cxnSpLocks/>
              </p:cNvCxnSpPr>
              <p:nvPr/>
            </p:nvCxnSpPr>
            <p:spPr bwMode="auto">
              <a:xfrm rot="300000" flipH="1" flipV="1">
                <a:off x="6697879" y="3587849"/>
                <a:ext cx="133082" cy="28489"/>
              </a:xfrm>
              <a:prstGeom prst="straightConnector1">
                <a:avLst/>
              </a:prstGeom>
              <a:solidFill>
                <a:srgbClr val="986426"/>
              </a:solidFill>
              <a:ln w="12700" cap="sq" cmpd="sng" algn="ctr">
                <a:solidFill>
                  <a:srgbClr val="00B0F0"/>
                </a:solidFill>
                <a:prstDash val="solid"/>
                <a:round/>
                <a:headEnd type="none" w="sm" len="sm"/>
                <a:tailEnd type="triangle" w="lg" len="sm"/>
              </a:ln>
              <a:effectLst/>
            </p:spPr>
          </p:cxnSp>
          <p:cxnSp>
            <p:nvCxnSpPr>
              <p:cNvPr id="57" name="直線矢印コネクタ 56">
                <a:extLst>
                  <a:ext uri="{FF2B5EF4-FFF2-40B4-BE49-F238E27FC236}">
                    <a16:creationId xmlns:a16="http://schemas.microsoft.com/office/drawing/2014/main" id="{444579C4-47FE-473A-8FE2-69711F602CAD}"/>
                  </a:ext>
                </a:extLst>
              </p:cNvPr>
              <p:cNvCxnSpPr>
                <a:cxnSpLocks/>
              </p:cNvCxnSpPr>
              <p:nvPr/>
            </p:nvCxnSpPr>
            <p:spPr bwMode="auto">
              <a:xfrm rot="300000" flipH="1" flipV="1">
                <a:off x="7140278" y="3717709"/>
                <a:ext cx="133082" cy="17178"/>
              </a:xfrm>
              <a:prstGeom prst="straightConnector1">
                <a:avLst/>
              </a:prstGeom>
              <a:solidFill>
                <a:srgbClr val="986426"/>
              </a:solidFill>
              <a:ln w="12700" cap="sq" cmpd="sng" algn="ctr">
                <a:solidFill>
                  <a:srgbClr val="00B0F0"/>
                </a:solidFill>
                <a:prstDash val="solid"/>
                <a:round/>
                <a:headEnd type="none" w="sm" len="sm"/>
                <a:tailEnd type="triangle" w="lg" len="sm"/>
              </a:ln>
              <a:effectLst/>
            </p:spPr>
          </p:cxnSp>
          <p:cxnSp>
            <p:nvCxnSpPr>
              <p:cNvPr id="58" name="直線矢印コネクタ 57">
                <a:extLst>
                  <a:ext uri="{FF2B5EF4-FFF2-40B4-BE49-F238E27FC236}">
                    <a16:creationId xmlns:a16="http://schemas.microsoft.com/office/drawing/2014/main" id="{076662CB-9178-4406-934C-FA6D8ED546BA}"/>
                  </a:ext>
                </a:extLst>
              </p:cNvPr>
              <p:cNvCxnSpPr>
                <a:cxnSpLocks/>
              </p:cNvCxnSpPr>
              <p:nvPr/>
            </p:nvCxnSpPr>
            <p:spPr bwMode="auto">
              <a:xfrm rot="300000" flipH="1" flipV="1">
                <a:off x="7589046" y="3816600"/>
                <a:ext cx="133082" cy="17178"/>
              </a:xfrm>
              <a:prstGeom prst="straightConnector1">
                <a:avLst/>
              </a:prstGeom>
              <a:solidFill>
                <a:srgbClr val="986426"/>
              </a:solidFill>
              <a:ln w="12700" cap="sq" cmpd="sng" algn="ctr">
                <a:solidFill>
                  <a:srgbClr val="00B0F0"/>
                </a:solidFill>
                <a:prstDash val="solid"/>
                <a:round/>
                <a:headEnd type="none" w="sm" len="sm"/>
                <a:tailEnd type="triangle" w="lg" len="sm"/>
              </a:ln>
              <a:effectLst/>
            </p:spPr>
          </p:cxnSp>
          <p:cxnSp>
            <p:nvCxnSpPr>
              <p:cNvPr id="59" name="直線矢印コネクタ 58">
                <a:extLst>
                  <a:ext uri="{FF2B5EF4-FFF2-40B4-BE49-F238E27FC236}">
                    <a16:creationId xmlns:a16="http://schemas.microsoft.com/office/drawing/2014/main" id="{17F90041-F724-4498-824D-CC969CB58587}"/>
                  </a:ext>
                </a:extLst>
              </p:cNvPr>
              <p:cNvCxnSpPr>
                <a:cxnSpLocks/>
              </p:cNvCxnSpPr>
              <p:nvPr/>
            </p:nvCxnSpPr>
            <p:spPr bwMode="auto">
              <a:xfrm rot="120000" flipH="1" flipV="1">
                <a:off x="8038774" y="3900047"/>
                <a:ext cx="133082" cy="17178"/>
              </a:xfrm>
              <a:prstGeom prst="straightConnector1">
                <a:avLst/>
              </a:prstGeom>
              <a:solidFill>
                <a:srgbClr val="986426"/>
              </a:solidFill>
              <a:ln w="12700" cap="sq" cmpd="sng" algn="ctr">
                <a:solidFill>
                  <a:srgbClr val="00B0F0"/>
                </a:solidFill>
                <a:prstDash val="solid"/>
                <a:round/>
                <a:headEnd type="none" w="sm" len="sm"/>
                <a:tailEnd type="triangle" w="lg" len="sm"/>
              </a:ln>
              <a:effectLst/>
            </p:spPr>
          </p:cxnSp>
          <p:cxnSp>
            <p:nvCxnSpPr>
              <p:cNvPr id="60" name="直線矢印コネクタ 59">
                <a:extLst>
                  <a:ext uri="{FF2B5EF4-FFF2-40B4-BE49-F238E27FC236}">
                    <a16:creationId xmlns:a16="http://schemas.microsoft.com/office/drawing/2014/main" id="{9877F824-127D-46AE-B8BB-690B2B6941FF}"/>
                  </a:ext>
                </a:extLst>
              </p:cNvPr>
              <p:cNvCxnSpPr>
                <a:cxnSpLocks/>
              </p:cNvCxnSpPr>
              <p:nvPr/>
            </p:nvCxnSpPr>
            <p:spPr bwMode="auto">
              <a:xfrm flipH="1" flipV="1">
                <a:off x="8494808" y="3949781"/>
                <a:ext cx="133082" cy="17178"/>
              </a:xfrm>
              <a:prstGeom prst="straightConnector1">
                <a:avLst/>
              </a:prstGeom>
              <a:solidFill>
                <a:srgbClr val="986426"/>
              </a:solidFill>
              <a:ln w="12700" cap="sq" cmpd="sng" algn="ctr">
                <a:solidFill>
                  <a:srgbClr val="00B0F0"/>
                </a:solidFill>
                <a:prstDash val="solid"/>
                <a:round/>
                <a:headEnd type="none" w="sm" len="sm"/>
                <a:tailEnd type="triangle" w="lg" len="sm"/>
              </a:ln>
              <a:effectLst/>
            </p:spPr>
          </p:cxnSp>
          <p:cxnSp>
            <p:nvCxnSpPr>
              <p:cNvPr id="61" name="直線矢印コネクタ 60">
                <a:extLst>
                  <a:ext uri="{FF2B5EF4-FFF2-40B4-BE49-F238E27FC236}">
                    <a16:creationId xmlns:a16="http://schemas.microsoft.com/office/drawing/2014/main" id="{8C49046C-8ECC-499D-A21D-4681066B8194}"/>
                  </a:ext>
                </a:extLst>
              </p:cNvPr>
              <p:cNvCxnSpPr>
                <a:cxnSpLocks/>
              </p:cNvCxnSpPr>
              <p:nvPr/>
            </p:nvCxnSpPr>
            <p:spPr bwMode="auto">
              <a:xfrm rot="21360000" flipH="1" flipV="1">
                <a:off x="8945683" y="3984151"/>
                <a:ext cx="133082" cy="17178"/>
              </a:xfrm>
              <a:prstGeom prst="straightConnector1">
                <a:avLst/>
              </a:prstGeom>
              <a:solidFill>
                <a:srgbClr val="986426"/>
              </a:solidFill>
              <a:ln w="12700" cap="sq" cmpd="sng" algn="ctr">
                <a:solidFill>
                  <a:srgbClr val="00B0F0"/>
                </a:solidFill>
                <a:prstDash val="solid"/>
                <a:round/>
                <a:headEnd type="none" w="sm" len="sm"/>
                <a:tailEnd type="triangle" w="lg" len="sm"/>
              </a:ln>
              <a:effectLst/>
            </p:spPr>
          </p:cxnSp>
          <p:cxnSp>
            <p:nvCxnSpPr>
              <p:cNvPr id="62" name="直線矢印コネクタ 61">
                <a:extLst>
                  <a:ext uri="{FF2B5EF4-FFF2-40B4-BE49-F238E27FC236}">
                    <a16:creationId xmlns:a16="http://schemas.microsoft.com/office/drawing/2014/main" id="{B1723B5B-CED2-4A10-B699-9A50B99E6109}"/>
                  </a:ext>
                </a:extLst>
              </p:cNvPr>
              <p:cNvCxnSpPr>
                <a:cxnSpLocks/>
              </p:cNvCxnSpPr>
              <p:nvPr/>
            </p:nvCxnSpPr>
            <p:spPr bwMode="auto">
              <a:xfrm rot="21180000" flipH="1" flipV="1">
                <a:off x="9399526" y="4002320"/>
                <a:ext cx="133082" cy="17178"/>
              </a:xfrm>
              <a:prstGeom prst="straightConnector1">
                <a:avLst/>
              </a:prstGeom>
              <a:solidFill>
                <a:srgbClr val="986426"/>
              </a:solidFill>
              <a:ln w="12700" cap="sq" cmpd="sng" algn="ctr">
                <a:solidFill>
                  <a:srgbClr val="00B0F0"/>
                </a:solidFill>
                <a:prstDash val="solid"/>
                <a:round/>
                <a:headEnd type="none" w="sm" len="sm"/>
                <a:tailEnd type="triangle" w="lg" len="sm"/>
              </a:ln>
              <a:effectLst/>
            </p:spPr>
          </p:cxnSp>
          <p:sp>
            <p:nvSpPr>
              <p:cNvPr id="63" name="フリーフォーム: 図形 62">
                <a:extLst>
                  <a:ext uri="{FF2B5EF4-FFF2-40B4-BE49-F238E27FC236}">
                    <a16:creationId xmlns:a16="http://schemas.microsoft.com/office/drawing/2014/main" id="{570DFD3A-C786-4391-855A-668471D4543D}"/>
                  </a:ext>
                </a:extLst>
              </p:cNvPr>
              <p:cNvSpPr/>
              <p:nvPr/>
            </p:nvSpPr>
            <p:spPr bwMode="auto">
              <a:xfrm>
                <a:off x="4191714" y="3154248"/>
                <a:ext cx="5362575" cy="858916"/>
              </a:xfrm>
              <a:custGeom>
                <a:avLst/>
                <a:gdLst>
                  <a:gd name="connsiteX0" fmla="*/ 0 w 5505450"/>
                  <a:gd name="connsiteY0" fmla="*/ 0 h 840643"/>
                  <a:gd name="connsiteX1" fmla="*/ 914400 w 5505450"/>
                  <a:gd name="connsiteY1" fmla="*/ 57150 h 840643"/>
                  <a:gd name="connsiteX2" fmla="*/ 1524000 w 5505450"/>
                  <a:gd name="connsiteY2" fmla="*/ 146050 h 840643"/>
                  <a:gd name="connsiteX3" fmla="*/ 2070100 w 5505450"/>
                  <a:gd name="connsiteY3" fmla="*/ 273050 h 840643"/>
                  <a:gd name="connsiteX4" fmla="*/ 2768600 w 5505450"/>
                  <a:gd name="connsiteY4" fmla="*/ 476250 h 840643"/>
                  <a:gd name="connsiteX5" fmla="*/ 3352800 w 5505450"/>
                  <a:gd name="connsiteY5" fmla="*/ 615950 h 840643"/>
                  <a:gd name="connsiteX6" fmla="*/ 3765550 w 5505450"/>
                  <a:gd name="connsiteY6" fmla="*/ 698500 h 840643"/>
                  <a:gd name="connsiteX7" fmla="*/ 4197350 w 5505450"/>
                  <a:gd name="connsiteY7" fmla="*/ 762000 h 840643"/>
                  <a:gd name="connsiteX8" fmla="*/ 4730750 w 5505450"/>
                  <a:gd name="connsiteY8" fmla="*/ 812800 h 840643"/>
                  <a:gd name="connsiteX9" fmla="*/ 5289550 w 5505450"/>
                  <a:gd name="connsiteY9" fmla="*/ 838200 h 840643"/>
                  <a:gd name="connsiteX10" fmla="*/ 5505450 w 5505450"/>
                  <a:gd name="connsiteY10" fmla="*/ 838200 h 8406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505450" h="840643">
                    <a:moveTo>
                      <a:pt x="0" y="0"/>
                    </a:moveTo>
                    <a:cubicBezTo>
                      <a:pt x="330200" y="16404"/>
                      <a:pt x="660400" y="32808"/>
                      <a:pt x="914400" y="57150"/>
                    </a:cubicBezTo>
                    <a:cubicBezTo>
                      <a:pt x="1168400" y="81492"/>
                      <a:pt x="1331383" y="110067"/>
                      <a:pt x="1524000" y="146050"/>
                    </a:cubicBezTo>
                    <a:cubicBezTo>
                      <a:pt x="1716617" y="182033"/>
                      <a:pt x="1862667" y="218017"/>
                      <a:pt x="2070100" y="273050"/>
                    </a:cubicBezTo>
                    <a:cubicBezTo>
                      <a:pt x="2277533" y="328083"/>
                      <a:pt x="2554817" y="419100"/>
                      <a:pt x="2768600" y="476250"/>
                    </a:cubicBezTo>
                    <a:cubicBezTo>
                      <a:pt x="2982383" y="533400"/>
                      <a:pt x="3186642" y="578908"/>
                      <a:pt x="3352800" y="615950"/>
                    </a:cubicBezTo>
                    <a:cubicBezTo>
                      <a:pt x="3518958" y="652992"/>
                      <a:pt x="3624792" y="674158"/>
                      <a:pt x="3765550" y="698500"/>
                    </a:cubicBezTo>
                    <a:cubicBezTo>
                      <a:pt x="3906308" y="722842"/>
                      <a:pt x="4036483" y="742950"/>
                      <a:pt x="4197350" y="762000"/>
                    </a:cubicBezTo>
                    <a:cubicBezTo>
                      <a:pt x="4358217" y="781050"/>
                      <a:pt x="4548717" y="800100"/>
                      <a:pt x="4730750" y="812800"/>
                    </a:cubicBezTo>
                    <a:cubicBezTo>
                      <a:pt x="4912783" y="825500"/>
                      <a:pt x="5160433" y="833967"/>
                      <a:pt x="5289550" y="838200"/>
                    </a:cubicBezTo>
                    <a:cubicBezTo>
                      <a:pt x="5418667" y="842433"/>
                      <a:pt x="5462058" y="840316"/>
                      <a:pt x="5505450" y="838200"/>
                    </a:cubicBezTo>
                  </a:path>
                </a:pathLst>
              </a:custGeom>
              <a:noFill/>
              <a:ln w="22225" cap="rnd" cmpd="sng" algn="ctr">
                <a:solidFill>
                  <a:srgbClr val="000000">
                    <a:lumMod val="65000"/>
                    <a:lumOff val="35000"/>
                  </a:srgbClr>
                </a:solidFill>
                <a:prstDash val="sysDot"/>
                <a:round/>
                <a:headEnd type="none" w="sm" len="sm"/>
                <a:tailEnd type="none" w="sm" len="sm"/>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rgbClr val="F7ECCD"/>
                  </a:solidFill>
                  <a:effectLst/>
                  <a:uLnTx/>
                  <a:uFillTx/>
                  <a:latin typeface="游ゴシック" panose="020B0400000000000000" pitchFamily="50" charset="-128"/>
                  <a:ea typeface="游ゴシック" panose="020B0400000000000000" pitchFamily="50" charset="-128"/>
                </a:endParaRPr>
              </a:p>
            </p:txBody>
          </p:sp>
        </p:grpSp>
        <p:grpSp>
          <p:nvGrpSpPr>
            <p:cNvPr id="5" name="グループ化 4">
              <a:extLst>
                <a:ext uri="{FF2B5EF4-FFF2-40B4-BE49-F238E27FC236}">
                  <a16:creationId xmlns:a16="http://schemas.microsoft.com/office/drawing/2014/main" id="{43A33B1D-7B76-44DA-87D3-785872804EEF}"/>
                </a:ext>
              </a:extLst>
            </p:cNvPr>
            <p:cNvGrpSpPr>
              <a:grpSpLocks noChangeAspect="1"/>
            </p:cNvGrpSpPr>
            <p:nvPr/>
          </p:nvGrpSpPr>
          <p:grpSpPr>
            <a:xfrm>
              <a:off x="3670616" y="2831743"/>
              <a:ext cx="354960" cy="295289"/>
              <a:chOff x="3657554" y="2905082"/>
              <a:chExt cx="285724" cy="212558"/>
            </a:xfrm>
          </p:grpSpPr>
          <p:sp>
            <p:nvSpPr>
              <p:cNvPr id="29" name="フローチャート: 結合子 28">
                <a:extLst>
                  <a:ext uri="{FF2B5EF4-FFF2-40B4-BE49-F238E27FC236}">
                    <a16:creationId xmlns:a16="http://schemas.microsoft.com/office/drawing/2014/main" id="{EF50AEB4-90EE-4C1C-8F1B-D55408B9DA6E}"/>
                  </a:ext>
                </a:extLst>
              </p:cNvPr>
              <p:cNvSpPr/>
              <p:nvPr/>
            </p:nvSpPr>
            <p:spPr bwMode="auto">
              <a:xfrm>
                <a:off x="3765680" y="2905082"/>
                <a:ext cx="177598" cy="212558"/>
              </a:xfrm>
              <a:prstGeom prst="flowChartConnector">
                <a:avLst/>
              </a:prstGeom>
              <a:solidFill>
                <a:srgbClr val="AAAAAA">
                  <a:lumMod val="40000"/>
                  <a:lumOff val="60000"/>
                </a:srgbClr>
              </a:solidFill>
              <a:ln w="12700" cap="sq" cmpd="sng" algn="ctr">
                <a:solidFill>
                  <a:srgbClr val="000000">
                    <a:lumMod val="65000"/>
                    <a:lumOff val="35000"/>
                  </a:srgbClr>
                </a:solid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ja-JP" altLang="en-US" sz="2400" b="0" i="0" u="none" strike="noStrike" kern="0" cap="none" spc="0" normalizeH="0" baseline="0" noProof="0">
                  <a:ln>
                    <a:noFill/>
                  </a:ln>
                  <a:solidFill>
                    <a:srgbClr val="F7ECCD"/>
                  </a:solidFill>
                  <a:effectLst/>
                  <a:uLnTx/>
                  <a:uFillTx/>
                  <a:latin typeface="游ゴシック" panose="020B0400000000000000" pitchFamily="50" charset="-128"/>
                  <a:ea typeface="游ゴシック" panose="020B0400000000000000" pitchFamily="50" charset="-128"/>
                </a:endParaRPr>
              </a:p>
            </p:txBody>
          </p:sp>
          <p:sp>
            <p:nvSpPr>
              <p:cNvPr id="30" name="円柱 29">
                <a:extLst>
                  <a:ext uri="{FF2B5EF4-FFF2-40B4-BE49-F238E27FC236}">
                    <a16:creationId xmlns:a16="http://schemas.microsoft.com/office/drawing/2014/main" id="{D59F8CE8-702A-49E1-A663-DD7F4ED29495}"/>
                  </a:ext>
                </a:extLst>
              </p:cNvPr>
              <p:cNvSpPr/>
              <p:nvPr/>
            </p:nvSpPr>
            <p:spPr bwMode="auto">
              <a:xfrm rot="16200000">
                <a:off x="3699774" y="2884499"/>
                <a:ext cx="164417" cy="248857"/>
              </a:xfrm>
              <a:prstGeom prst="can">
                <a:avLst>
                  <a:gd name="adj" fmla="val 70837"/>
                </a:avLst>
              </a:prstGeom>
              <a:gradFill>
                <a:gsLst>
                  <a:gs pos="0">
                    <a:srgbClr val="986426">
                      <a:lumMod val="5000"/>
                      <a:lumOff val="95000"/>
                    </a:srgbClr>
                  </a:gs>
                  <a:gs pos="29000">
                    <a:srgbClr val="AAAAAA">
                      <a:lumMod val="20000"/>
                      <a:lumOff val="80000"/>
                    </a:srgbClr>
                  </a:gs>
                  <a:gs pos="100000">
                    <a:srgbClr val="000000">
                      <a:lumMod val="50000"/>
                      <a:lumOff val="50000"/>
                    </a:srgbClr>
                  </a:gs>
                </a:gsLst>
                <a:lin ang="10800000" scaled="0"/>
              </a:gradFill>
              <a:ln w="9525" cap="sq" cmpd="sng" algn="ctr">
                <a:solidFill>
                  <a:srgbClr val="000000">
                    <a:lumMod val="65000"/>
                    <a:lumOff val="35000"/>
                  </a:srgbClr>
                </a:solid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ja-JP" altLang="en-US" sz="2400" b="0" i="0" u="none" strike="noStrike" kern="0" cap="none" spc="0" normalizeH="0" baseline="0" noProof="0" dirty="0">
                  <a:ln>
                    <a:noFill/>
                  </a:ln>
                  <a:solidFill>
                    <a:srgbClr val="F7ECCD"/>
                  </a:solidFill>
                  <a:effectLst/>
                  <a:uLnTx/>
                  <a:uFillTx/>
                  <a:latin typeface="游ゴシック" panose="020B0400000000000000" pitchFamily="50" charset="-128"/>
                  <a:ea typeface="游ゴシック" panose="020B0400000000000000" pitchFamily="50" charset="-128"/>
                </a:endParaRPr>
              </a:p>
            </p:txBody>
          </p:sp>
        </p:grpSp>
      </p:grpSp>
      <p:sp>
        <p:nvSpPr>
          <p:cNvPr id="31" name="フリーフォーム: 図形 30">
            <a:extLst>
              <a:ext uri="{FF2B5EF4-FFF2-40B4-BE49-F238E27FC236}">
                <a16:creationId xmlns:a16="http://schemas.microsoft.com/office/drawing/2014/main" id="{26A69730-8288-4404-944C-C51D87726B8E}"/>
              </a:ext>
            </a:extLst>
          </p:cNvPr>
          <p:cNvSpPr/>
          <p:nvPr/>
        </p:nvSpPr>
        <p:spPr bwMode="auto">
          <a:xfrm>
            <a:off x="3162197" y="3045410"/>
            <a:ext cx="903157" cy="206337"/>
          </a:xfrm>
          <a:custGeom>
            <a:avLst/>
            <a:gdLst>
              <a:gd name="connsiteX0" fmla="*/ 0 w 766762"/>
              <a:gd name="connsiteY0" fmla="*/ 40491 h 47645"/>
              <a:gd name="connsiteX1" fmla="*/ 95250 w 766762"/>
              <a:gd name="connsiteY1" fmla="*/ 10 h 47645"/>
              <a:gd name="connsiteX2" fmla="*/ 192881 w 766762"/>
              <a:gd name="connsiteY2" fmla="*/ 42872 h 47645"/>
              <a:gd name="connsiteX3" fmla="*/ 280987 w 766762"/>
              <a:gd name="connsiteY3" fmla="*/ 4772 h 47645"/>
              <a:gd name="connsiteX4" fmla="*/ 376237 w 766762"/>
              <a:gd name="connsiteY4" fmla="*/ 47635 h 47645"/>
              <a:gd name="connsiteX5" fmla="*/ 471487 w 766762"/>
              <a:gd name="connsiteY5" fmla="*/ 10 h 47645"/>
              <a:gd name="connsiteX6" fmla="*/ 564356 w 766762"/>
              <a:gd name="connsiteY6" fmla="*/ 42872 h 47645"/>
              <a:gd name="connsiteX7" fmla="*/ 661987 w 766762"/>
              <a:gd name="connsiteY7" fmla="*/ 4772 h 47645"/>
              <a:gd name="connsiteX8" fmla="*/ 766762 w 766762"/>
              <a:gd name="connsiteY8" fmla="*/ 45253 h 476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66762" h="47645">
                <a:moveTo>
                  <a:pt x="0" y="40491"/>
                </a:moveTo>
                <a:cubicBezTo>
                  <a:pt x="31551" y="20052"/>
                  <a:pt x="63103" y="-387"/>
                  <a:pt x="95250" y="10"/>
                </a:cubicBezTo>
                <a:cubicBezTo>
                  <a:pt x="127397" y="407"/>
                  <a:pt x="161925" y="42078"/>
                  <a:pt x="192881" y="42872"/>
                </a:cubicBezTo>
                <a:cubicBezTo>
                  <a:pt x="223837" y="43666"/>
                  <a:pt x="250428" y="3978"/>
                  <a:pt x="280987" y="4772"/>
                </a:cubicBezTo>
                <a:cubicBezTo>
                  <a:pt x="311546" y="5566"/>
                  <a:pt x="344487" y="48429"/>
                  <a:pt x="376237" y="47635"/>
                </a:cubicBezTo>
                <a:cubicBezTo>
                  <a:pt x="407987" y="46841"/>
                  <a:pt x="440134" y="804"/>
                  <a:pt x="471487" y="10"/>
                </a:cubicBezTo>
                <a:cubicBezTo>
                  <a:pt x="502840" y="-784"/>
                  <a:pt x="532606" y="42078"/>
                  <a:pt x="564356" y="42872"/>
                </a:cubicBezTo>
                <a:cubicBezTo>
                  <a:pt x="596106" y="43666"/>
                  <a:pt x="628253" y="4375"/>
                  <a:pt x="661987" y="4772"/>
                </a:cubicBezTo>
                <a:cubicBezTo>
                  <a:pt x="695721" y="5169"/>
                  <a:pt x="731241" y="25211"/>
                  <a:pt x="766762" y="45253"/>
                </a:cubicBezTo>
              </a:path>
            </a:pathLst>
          </a:custGeom>
          <a:noFill/>
          <a:ln w="12700" cap="sq" cmpd="sng" algn="ctr">
            <a:solidFill>
              <a:srgbClr val="0070C0"/>
            </a:solidFill>
            <a:prstDash val="solid"/>
            <a:round/>
            <a:headEnd type="none" w="sm" len="sm"/>
            <a:tailEnd type="none" w="sm" len="sm"/>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rgbClr val="F7ECCD"/>
              </a:solidFill>
              <a:effectLst/>
              <a:uLnTx/>
              <a:uFillTx/>
              <a:latin typeface="游ゴシック" panose="020B0400000000000000" pitchFamily="50" charset="-128"/>
              <a:ea typeface="游ゴシック" panose="020B0400000000000000" pitchFamily="50" charset="-128"/>
            </a:endParaRPr>
          </a:p>
        </p:txBody>
      </p:sp>
      <p:sp>
        <p:nvSpPr>
          <p:cNvPr id="94" name="テキスト ボックス 93">
            <a:extLst>
              <a:ext uri="{FF2B5EF4-FFF2-40B4-BE49-F238E27FC236}">
                <a16:creationId xmlns:a16="http://schemas.microsoft.com/office/drawing/2014/main" id="{5395697D-F223-4B3D-A60E-192D9EFEB21E}"/>
              </a:ext>
            </a:extLst>
          </p:cNvPr>
          <p:cNvSpPr txBox="1"/>
          <p:nvPr/>
        </p:nvSpPr>
        <p:spPr>
          <a:xfrm>
            <a:off x="7411126" y="4815727"/>
            <a:ext cx="954107" cy="400110"/>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2000" b="0" i="0" u="none" strike="noStrike" kern="0" cap="none" spc="0" normalizeH="0" baseline="0" noProof="0" dirty="0">
                <a:ln>
                  <a:noFill/>
                </a:ln>
                <a:solidFill>
                  <a:srgbClr val="000000"/>
                </a:solidFill>
                <a:effectLst/>
                <a:uLnTx/>
                <a:uFillTx/>
                <a:latin typeface="游ゴシック" panose="020B0400000000000000" pitchFamily="50" charset="-128"/>
                <a:ea typeface="游ゴシック" panose="020B0400000000000000" pitchFamily="50" charset="-128"/>
              </a:rPr>
              <a:t>振動源</a:t>
            </a:r>
          </a:p>
        </p:txBody>
      </p:sp>
      <p:sp>
        <p:nvSpPr>
          <p:cNvPr id="96" name="テキスト ボックス 95">
            <a:extLst>
              <a:ext uri="{FF2B5EF4-FFF2-40B4-BE49-F238E27FC236}">
                <a16:creationId xmlns:a16="http://schemas.microsoft.com/office/drawing/2014/main" id="{EEE5526C-822B-4733-BEC5-301C85CAB6AF}"/>
              </a:ext>
            </a:extLst>
          </p:cNvPr>
          <p:cNvSpPr txBox="1"/>
          <p:nvPr/>
        </p:nvSpPr>
        <p:spPr>
          <a:xfrm>
            <a:off x="2047239" y="4299334"/>
            <a:ext cx="1539204" cy="400110"/>
          </a:xfrm>
          <a:prstGeom prst="rect">
            <a:avLst/>
          </a:prstGeom>
          <a:noFill/>
        </p:spPr>
        <p:txBody>
          <a:bodyPr wrap="none" rtlCol="0">
            <a:spAutoFit/>
          </a:bodyPr>
          <a:lstStyle/>
          <a:p>
            <a:pPr algn="l"/>
            <a:r>
              <a:rPr kumimoji="1" lang="ja-JP" altLang="en-US" sz="2000" dirty="0">
                <a:solidFill>
                  <a:schemeClr val="bg1"/>
                </a:solidFill>
                <a:latin typeface="游ゴシック" panose="020B0400000000000000" pitchFamily="50" charset="-128"/>
                <a:ea typeface="游ゴシック" panose="020B0400000000000000" pitchFamily="50" charset="-128"/>
              </a:rPr>
              <a:t>表</a:t>
            </a:r>
            <a:r>
              <a:rPr kumimoji="1" lang="en-US" altLang="ja-JP" sz="2000" dirty="0">
                <a:solidFill>
                  <a:schemeClr val="bg1"/>
                </a:solidFill>
                <a:latin typeface="游ゴシック" panose="020B0400000000000000" pitchFamily="50" charset="-128"/>
                <a:ea typeface="游ゴシック" panose="020B0400000000000000" pitchFamily="50" charset="-128"/>
              </a:rPr>
              <a:t>:</a:t>
            </a:r>
            <a:r>
              <a:rPr kumimoji="1" lang="ja-JP" altLang="en-US" sz="2000" dirty="0">
                <a:solidFill>
                  <a:schemeClr val="bg1"/>
                </a:solidFill>
                <a:latin typeface="游ゴシック" panose="020B0400000000000000" pitchFamily="50" charset="-128"/>
                <a:ea typeface="游ゴシック" panose="020B0400000000000000" pitchFamily="50" charset="-128"/>
              </a:rPr>
              <a:t>計測仕様</a:t>
            </a:r>
          </a:p>
        </p:txBody>
      </p:sp>
      <p:sp>
        <p:nvSpPr>
          <p:cNvPr id="97" name="テキスト ボックス 96">
            <a:extLst>
              <a:ext uri="{FF2B5EF4-FFF2-40B4-BE49-F238E27FC236}">
                <a16:creationId xmlns:a16="http://schemas.microsoft.com/office/drawing/2014/main" id="{ED824B35-9E3F-4611-9003-CD2B01EE3F05}"/>
              </a:ext>
            </a:extLst>
          </p:cNvPr>
          <p:cNvSpPr txBox="1"/>
          <p:nvPr/>
        </p:nvSpPr>
        <p:spPr>
          <a:xfrm>
            <a:off x="5660109" y="5487104"/>
            <a:ext cx="5958790" cy="707886"/>
          </a:xfrm>
          <a:prstGeom prst="rect">
            <a:avLst/>
          </a:prstGeom>
          <a:noFill/>
        </p:spPr>
        <p:txBody>
          <a:bodyPr wrap="square" rtlCol="0">
            <a:spAutoFit/>
          </a:bodyPr>
          <a:lstStyle/>
          <a:p>
            <a:pPr algn="l"/>
            <a:r>
              <a:rPr lang="ja-JP" altLang="en-US" sz="2000" dirty="0">
                <a:solidFill>
                  <a:schemeClr val="bg1"/>
                </a:solidFill>
                <a:latin typeface="游ゴシック" panose="020B0400000000000000" pitchFamily="50" charset="-128"/>
                <a:ea typeface="游ゴシック" panose="020B0400000000000000" pitchFamily="50" charset="-128"/>
              </a:rPr>
              <a:t>振動によりファイバの伸びと屈折率が変化する。</a:t>
            </a:r>
            <a:endParaRPr lang="en-US" altLang="ja-JP" sz="2000" dirty="0">
              <a:solidFill>
                <a:schemeClr val="bg1"/>
              </a:solidFill>
              <a:latin typeface="游ゴシック" panose="020B0400000000000000" pitchFamily="50" charset="-128"/>
              <a:ea typeface="游ゴシック" panose="020B0400000000000000" pitchFamily="50" charset="-128"/>
            </a:endParaRPr>
          </a:p>
          <a:p>
            <a:pPr algn="l"/>
            <a:r>
              <a:rPr lang="ja-JP" altLang="en-US" sz="2000" dirty="0">
                <a:solidFill>
                  <a:schemeClr val="bg1"/>
                </a:solidFill>
                <a:latin typeface="游ゴシック" panose="020B0400000000000000" pitchFamily="50" charset="-128"/>
                <a:ea typeface="游ゴシック" panose="020B0400000000000000" pitchFamily="50" charset="-128"/>
              </a:rPr>
              <a:t>その結果、変化する光の位相を計測し振動を測る。</a:t>
            </a:r>
            <a:endParaRPr kumimoji="1" lang="ja-JP" altLang="en-US" sz="2000" dirty="0">
              <a:solidFill>
                <a:schemeClr val="bg1"/>
              </a:solidFill>
              <a:latin typeface="游ゴシック" panose="020B0400000000000000" pitchFamily="50" charset="-128"/>
              <a:ea typeface="游ゴシック" panose="020B0400000000000000" pitchFamily="50" charset="-128"/>
            </a:endParaRPr>
          </a:p>
        </p:txBody>
      </p:sp>
      <p:graphicFrame>
        <p:nvGraphicFramePr>
          <p:cNvPr id="21" name="表 20">
            <a:extLst>
              <a:ext uri="{FF2B5EF4-FFF2-40B4-BE49-F238E27FC236}">
                <a16:creationId xmlns:a16="http://schemas.microsoft.com/office/drawing/2014/main" id="{1DE7A3D1-02C4-4939-872D-0E6A03951373}"/>
              </a:ext>
            </a:extLst>
          </p:cNvPr>
          <p:cNvGraphicFramePr>
            <a:graphicFrameLocks noGrp="1"/>
          </p:cNvGraphicFramePr>
          <p:nvPr>
            <p:extLst>
              <p:ext uri="{D42A27DB-BD31-4B8C-83A1-F6EECF244321}">
                <p14:modId xmlns:p14="http://schemas.microsoft.com/office/powerpoint/2010/main" val="3682453035"/>
              </p:ext>
            </p:extLst>
          </p:nvPr>
        </p:nvGraphicFramePr>
        <p:xfrm>
          <a:off x="341787" y="4694376"/>
          <a:ext cx="5270796" cy="1743925"/>
        </p:xfrm>
        <a:graphic>
          <a:graphicData uri="http://schemas.openxmlformats.org/drawingml/2006/table">
            <a:tbl>
              <a:tblPr/>
              <a:tblGrid>
                <a:gridCol w="2635398">
                  <a:extLst>
                    <a:ext uri="{9D8B030D-6E8A-4147-A177-3AD203B41FA5}">
                      <a16:colId xmlns:a16="http://schemas.microsoft.com/office/drawing/2014/main" val="2398349859"/>
                    </a:ext>
                  </a:extLst>
                </a:gridCol>
                <a:gridCol w="2635398">
                  <a:extLst>
                    <a:ext uri="{9D8B030D-6E8A-4147-A177-3AD203B41FA5}">
                      <a16:colId xmlns:a16="http://schemas.microsoft.com/office/drawing/2014/main" val="1666113707"/>
                    </a:ext>
                  </a:extLst>
                </a:gridCol>
              </a:tblGrid>
              <a:tr h="308573">
                <a:tc>
                  <a:txBody>
                    <a:bodyPr/>
                    <a:lstStyle/>
                    <a:p>
                      <a:pPr algn="ctr" rtl="0" fontAlgn="ctr"/>
                      <a:r>
                        <a:rPr lang="ja-JP" altLang="en-US" sz="2000" b="0" i="0" u="none" strike="noStrike">
                          <a:solidFill>
                            <a:srgbClr val="000000"/>
                          </a:solidFill>
                          <a:effectLst/>
                          <a:latin typeface="游ゴシック" panose="020B0400000000000000" pitchFamily="50" charset="-128"/>
                          <a:ea typeface="游ゴシック" panose="020B0400000000000000" pitchFamily="50" charset="-128"/>
                        </a:rPr>
                        <a:t>ゲージ長</a:t>
                      </a:r>
                      <a:r>
                        <a:rPr lang="en-US" altLang="ja-JP" sz="2000" b="0" i="0" u="none" strike="noStrike">
                          <a:solidFill>
                            <a:srgbClr val="000000"/>
                          </a:solidFill>
                          <a:effectLst/>
                          <a:latin typeface="游ゴシック" panose="020B0400000000000000" pitchFamily="50" charset="-128"/>
                          <a:ea typeface="游ゴシック" panose="020B0400000000000000" pitchFamily="50" charset="-128"/>
                        </a:rPr>
                        <a:t>(</a:t>
                      </a:r>
                      <a:r>
                        <a:rPr lang="en-US" sz="2000" b="0" i="0" u="none" strike="noStrike">
                          <a:solidFill>
                            <a:srgbClr val="000000"/>
                          </a:solidFill>
                          <a:effectLst/>
                          <a:latin typeface="游ゴシック" panose="020B0400000000000000" pitchFamily="50" charset="-128"/>
                          <a:ea typeface="游ゴシック" panose="020B0400000000000000" pitchFamily="50" charset="-128"/>
                        </a:rPr>
                        <a:t>m)</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FDFD"/>
                    </a:solidFill>
                  </a:tcPr>
                </a:tc>
                <a:tc>
                  <a:txBody>
                    <a:bodyPr/>
                    <a:lstStyle/>
                    <a:p>
                      <a:pPr algn="ctr" rtl="0" fontAlgn="ctr"/>
                      <a:r>
                        <a:rPr lang="en-US" altLang="ja-JP" sz="2000" b="0" i="0" u="none" strike="noStrike">
                          <a:solidFill>
                            <a:srgbClr val="000000"/>
                          </a:solidFill>
                          <a:effectLst/>
                          <a:latin typeface="游ゴシック" panose="020B0400000000000000" pitchFamily="50" charset="-128"/>
                          <a:ea typeface="游ゴシック" panose="020B0400000000000000" pitchFamily="50" charset="-128"/>
                        </a:rPr>
                        <a:t>0.2</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FDFD"/>
                    </a:solidFill>
                  </a:tcPr>
                </a:tc>
                <a:extLst>
                  <a:ext uri="{0D108BD9-81ED-4DB2-BD59-A6C34878D82A}">
                    <a16:rowId xmlns:a16="http://schemas.microsoft.com/office/drawing/2014/main" val="1260997951"/>
                  </a:ext>
                </a:extLst>
              </a:tr>
              <a:tr h="308573">
                <a:tc>
                  <a:txBody>
                    <a:bodyPr/>
                    <a:lstStyle/>
                    <a:p>
                      <a:pPr algn="ctr" rtl="0" fontAlgn="ctr"/>
                      <a:r>
                        <a:rPr lang="zh-TW" altLang="en-US" sz="2000" b="0" i="0" u="none" strike="noStrike">
                          <a:solidFill>
                            <a:srgbClr val="000000"/>
                          </a:solidFill>
                          <a:effectLst/>
                          <a:latin typeface="游ゴシック" panose="020B0400000000000000" pitchFamily="50" charset="-128"/>
                          <a:ea typeface="游ゴシック" panose="020B0400000000000000" pitchFamily="50" charset="-128"/>
                        </a:rPr>
                        <a:t>収録時間</a:t>
                      </a:r>
                      <a:r>
                        <a:rPr lang="en-US" altLang="zh-TW" sz="2000" b="0" i="0" u="none" strike="noStrike">
                          <a:solidFill>
                            <a:srgbClr val="000000"/>
                          </a:solidFill>
                          <a:effectLst/>
                          <a:latin typeface="游ゴシック" panose="020B0400000000000000" pitchFamily="50" charset="-128"/>
                          <a:ea typeface="游ゴシック" panose="020B0400000000000000" pitchFamily="50" charset="-128"/>
                        </a:rPr>
                        <a:t>(</a:t>
                      </a:r>
                      <a:r>
                        <a:rPr lang="zh-TW" altLang="en-US" sz="2000" b="0" i="0" u="none" strike="noStrike">
                          <a:solidFill>
                            <a:srgbClr val="000000"/>
                          </a:solidFill>
                          <a:effectLst/>
                          <a:latin typeface="游ゴシック" panose="020B0400000000000000" pitchFamily="50" charset="-128"/>
                          <a:ea typeface="游ゴシック" panose="020B0400000000000000" pitchFamily="50" charset="-128"/>
                        </a:rPr>
                        <a:t>秒）</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FDFD"/>
                    </a:solidFill>
                  </a:tcPr>
                </a:tc>
                <a:tc>
                  <a:txBody>
                    <a:bodyPr/>
                    <a:lstStyle/>
                    <a:p>
                      <a:pPr algn="ctr" rtl="0" fontAlgn="ctr"/>
                      <a:r>
                        <a:rPr lang="en-US" altLang="ja-JP" sz="2000" b="0" i="0" u="none" strike="noStrike">
                          <a:solidFill>
                            <a:srgbClr val="000000"/>
                          </a:solidFill>
                          <a:effectLst/>
                          <a:latin typeface="游ゴシック" panose="020B0400000000000000" pitchFamily="50" charset="-128"/>
                          <a:ea typeface="游ゴシック" panose="020B0400000000000000" pitchFamily="50" charset="-128"/>
                        </a:rPr>
                        <a:t>1</a:t>
                      </a:r>
                      <a:r>
                        <a:rPr lang="ja-JP" altLang="en-US" sz="2000" b="0" i="0" u="none" strike="noStrike">
                          <a:solidFill>
                            <a:srgbClr val="000000"/>
                          </a:solidFill>
                          <a:effectLst/>
                          <a:latin typeface="游ゴシック" panose="020B0400000000000000" pitchFamily="50" charset="-128"/>
                          <a:ea typeface="游ゴシック" panose="020B0400000000000000" pitchFamily="50" charset="-128"/>
                        </a:rPr>
                        <a: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FDFD"/>
                    </a:solidFill>
                  </a:tcPr>
                </a:tc>
                <a:extLst>
                  <a:ext uri="{0D108BD9-81ED-4DB2-BD59-A6C34878D82A}">
                    <a16:rowId xmlns:a16="http://schemas.microsoft.com/office/drawing/2014/main" val="4183209408"/>
                  </a:ext>
                </a:extLst>
              </a:tr>
              <a:tr h="308573">
                <a:tc>
                  <a:txBody>
                    <a:bodyPr/>
                    <a:lstStyle/>
                    <a:p>
                      <a:pPr algn="ctr" rtl="0" fontAlgn="ctr"/>
                      <a:r>
                        <a:rPr lang="ja-JP" altLang="en-US" sz="2000" b="0" i="0" u="none" strike="noStrike">
                          <a:solidFill>
                            <a:srgbClr val="000000"/>
                          </a:solidFill>
                          <a:effectLst/>
                          <a:latin typeface="游ゴシック" panose="020B0400000000000000" pitchFamily="50" charset="-128"/>
                          <a:ea typeface="游ゴシック" panose="020B0400000000000000" pitchFamily="50" charset="-128"/>
                        </a:rPr>
                        <a:t>周波数範囲</a:t>
                      </a:r>
                      <a:r>
                        <a:rPr lang="en-US" altLang="ja-JP" sz="2000" b="0" i="0" u="none" strike="noStrike">
                          <a:solidFill>
                            <a:srgbClr val="000000"/>
                          </a:solidFill>
                          <a:effectLst/>
                          <a:latin typeface="游ゴシック" panose="020B0400000000000000" pitchFamily="50" charset="-128"/>
                          <a:ea typeface="游ゴシック" panose="020B0400000000000000" pitchFamily="50" charset="-128"/>
                        </a:rPr>
                        <a:t>(</a:t>
                      </a:r>
                      <a:r>
                        <a:rPr lang="en-US" sz="2000" b="0" i="0" u="none" strike="noStrike">
                          <a:solidFill>
                            <a:srgbClr val="000000"/>
                          </a:solidFill>
                          <a:effectLst/>
                          <a:latin typeface="游ゴシック" panose="020B0400000000000000" pitchFamily="50" charset="-128"/>
                          <a:ea typeface="游ゴシック" panose="020B0400000000000000" pitchFamily="50" charset="-128"/>
                        </a:rPr>
                        <a:t>Hz)</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FDFD"/>
                    </a:solidFill>
                  </a:tcPr>
                </a:tc>
                <a:tc>
                  <a:txBody>
                    <a:bodyPr/>
                    <a:lstStyle/>
                    <a:p>
                      <a:pPr algn="ctr" rtl="0" fontAlgn="ctr"/>
                      <a:r>
                        <a:rPr lang="en-US" sz="2000" b="0" i="0" u="none" strike="noStrike">
                          <a:solidFill>
                            <a:srgbClr val="000000"/>
                          </a:solidFill>
                          <a:effectLst/>
                          <a:latin typeface="游ゴシック" panose="020B0400000000000000" pitchFamily="50" charset="-128"/>
                          <a:ea typeface="游ゴシック" panose="020B0400000000000000" pitchFamily="50" charset="-128"/>
                        </a:rPr>
                        <a:t>500～5k（</a:t>
                      </a:r>
                      <a:r>
                        <a:rPr lang="ja-JP" altLang="en-US" sz="2000" b="0" i="0" u="none" strike="noStrike">
                          <a:solidFill>
                            <a:srgbClr val="000000"/>
                          </a:solidFill>
                          <a:effectLst/>
                          <a:latin typeface="游ゴシック" panose="020B0400000000000000" pitchFamily="50" charset="-128"/>
                          <a:ea typeface="游ゴシック" panose="020B0400000000000000" pitchFamily="50" charset="-128"/>
                        </a:rPr>
                        <a:t>可変）</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FDFD"/>
                    </a:solidFill>
                  </a:tcPr>
                </a:tc>
                <a:extLst>
                  <a:ext uri="{0D108BD9-81ED-4DB2-BD59-A6C34878D82A}">
                    <a16:rowId xmlns:a16="http://schemas.microsoft.com/office/drawing/2014/main" val="1382627954"/>
                  </a:ext>
                </a:extLst>
              </a:tr>
              <a:tr h="494245">
                <a:tc>
                  <a:txBody>
                    <a:bodyPr/>
                    <a:lstStyle/>
                    <a:p>
                      <a:pPr algn="ctr" rtl="0" fontAlgn="ctr"/>
                      <a:r>
                        <a:rPr lang="ja-JP" altLang="en-US" sz="2000" b="0" i="0" u="none" strike="noStrike" dirty="0">
                          <a:solidFill>
                            <a:srgbClr val="000000"/>
                          </a:solidFill>
                          <a:effectLst/>
                          <a:latin typeface="游ゴシック" panose="020B0400000000000000" pitchFamily="50" charset="-128"/>
                          <a:ea typeface="游ゴシック" panose="020B0400000000000000" pitchFamily="50" charset="-128"/>
                        </a:rPr>
                        <a:t>サンプリング間隔</a:t>
                      </a:r>
                      <a:r>
                        <a:rPr lang="en-US" altLang="ja-JP" sz="2000" b="0" i="0" u="none" strike="noStrike" dirty="0">
                          <a:solidFill>
                            <a:srgbClr val="000000"/>
                          </a:solidFill>
                          <a:effectLst/>
                          <a:latin typeface="游ゴシック" panose="020B0400000000000000" pitchFamily="50" charset="-128"/>
                          <a:ea typeface="游ゴシック" panose="020B0400000000000000" pitchFamily="50" charset="-128"/>
                        </a:rPr>
                        <a:t>(m)</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FDFD"/>
                    </a:solidFill>
                  </a:tcPr>
                </a:tc>
                <a:tc>
                  <a:txBody>
                    <a:bodyPr/>
                    <a:lstStyle/>
                    <a:p>
                      <a:pPr algn="ctr" rtl="0" fontAlgn="ctr"/>
                      <a:r>
                        <a:rPr lang="en-US" altLang="ja-JP" sz="2000" b="0" i="0" u="none" strike="noStrike">
                          <a:solidFill>
                            <a:srgbClr val="000000"/>
                          </a:solidFill>
                          <a:effectLst/>
                          <a:latin typeface="游ゴシック" panose="020B0400000000000000" pitchFamily="50" charset="-128"/>
                          <a:ea typeface="游ゴシック" panose="020B0400000000000000" pitchFamily="50" charset="-128"/>
                        </a:rPr>
                        <a:t>0.2 (</a:t>
                      </a:r>
                      <a:r>
                        <a:rPr lang="ja-JP" altLang="en-US" sz="2000" b="0" i="0" u="none" strike="noStrike">
                          <a:solidFill>
                            <a:srgbClr val="000000"/>
                          </a:solidFill>
                          <a:effectLst/>
                          <a:latin typeface="游ゴシック" panose="020B0400000000000000" pitchFamily="50" charset="-128"/>
                          <a:ea typeface="游ゴシック" panose="020B0400000000000000" pitchFamily="50" charset="-128"/>
                        </a:rPr>
                        <a:t>固定</a:t>
                      </a:r>
                      <a:r>
                        <a:rPr lang="en-US" altLang="ja-JP" sz="2000" b="0" i="0" u="none" strike="noStrike">
                          <a:solidFill>
                            <a:srgbClr val="000000"/>
                          </a:solidFill>
                          <a:effectLst/>
                          <a:latin typeface="游ゴシック" panose="020B0400000000000000" pitchFamily="50" charset="-128"/>
                          <a:ea typeface="游ゴシック" panose="020B0400000000000000" pitchFamily="50" charset="-128"/>
                        </a:rPr>
                        <a: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FDFD"/>
                    </a:solidFill>
                  </a:tcPr>
                </a:tc>
                <a:extLst>
                  <a:ext uri="{0D108BD9-81ED-4DB2-BD59-A6C34878D82A}">
                    <a16:rowId xmlns:a16="http://schemas.microsoft.com/office/drawing/2014/main" val="409429730"/>
                  </a:ext>
                </a:extLst>
              </a:tr>
              <a:tr h="308573">
                <a:tc>
                  <a:txBody>
                    <a:bodyPr/>
                    <a:lstStyle/>
                    <a:p>
                      <a:pPr algn="ctr" rtl="0" fontAlgn="ctr"/>
                      <a:r>
                        <a:rPr lang="ja-JP" altLang="en-US" sz="2000" b="0" i="0" u="none" strike="noStrike">
                          <a:solidFill>
                            <a:srgbClr val="000000"/>
                          </a:solidFill>
                          <a:effectLst/>
                          <a:latin typeface="游ゴシック" panose="020B0400000000000000" pitchFamily="50" charset="-128"/>
                          <a:ea typeface="游ゴシック" panose="020B0400000000000000" pitchFamily="50" charset="-128"/>
                        </a:rPr>
                        <a:t>空間分解能</a:t>
                      </a:r>
                      <a:r>
                        <a:rPr lang="en-US" altLang="ja-JP" sz="2000" b="0" i="0" u="none" strike="noStrike">
                          <a:solidFill>
                            <a:srgbClr val="000000"/>
                          </a:solidFill>
                          <a:effectLst/>
                          <a:latin typeface="游ゴシック" panose="020B0400000000000000" pitchFamily="50" charset="-128"/>
                          <a:ea typeface="游ゴシック" panose="020B0400000000000000" pitchFamily="50" charset="-128"/>
                        </a:rPr>
                        <a:t>(</a:t>
                      </a:r>
                      <a:r>
                        <a:rPr lang="en-US" sz="2000" b="0" i="0" u="none" strike="noStrike">
                          <a:solidFill>
                            <a:srgbClr val="000000"/>
                          </a:solidFill>
                          <a:effectLst/>
                          <a:latin typeface="游ゴシック" panose="020B0400000000000000" pitchFamily="50" charset="-128"/>
                          <a:ea typeface="游ゴシック" panose="020B0400000000000000" pitchFamily="50" charset="-128"/>
                        </a:rPr>
                        <a:t>m)</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altLang="ja-JP" sz="2000" b="0" i="0" u="none" strike="noStrike" dirty="0">
                          <a:solidFill>
                            <a:srgbClr val="000000"/>
                          </a:solidFill>
                          <a:effectLst/>
                          <a:latin typeface="游ゴシック" panose="020B0400000000000000" pitchFamily="50" charset="-128"/>
                          <a:ea typeface="游ゴシック" panose="020B0400000000000000" pitchFamily="50" charset="-128"/>
                        </a:rPr>
                        <a:t>2.8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56414348"/>
                  </a:ext>
                </a:extLst>
              </a:tr>
            </a:tbl>
          </a:graphicData>
        </a:graphic>
      </p:graphicFrame>
    </p:spTree>
    <p:extLst>
      <p:ext uri="{BB962C8B-B14F-4D97-AF65-F5344CB8AC3E}">
        <p14:creationId xmlns:p14="http://schemas.microsoft.com/office/powerpoint/2010/main" val="2265556692"/>
      </p:ext>
    </p:extLst>
  </p:cSld>
  <p:clrMapOvr>
    <a:masterClrMapping/>
  </p:clrMapOvr>
  <mc:AlternateContent xmlns:mc="http://schemas.openxmlformats.org/markup-compatibility/2006" xmlns:p14="http://schemas.microsoft.com/office/powerpoint/2010/main">
    <mc:Choice Requires="p14">
      <p:transition spd="slow" p14:dur="2000" advTm="49403"/>
    </mc:Choice>
    <mc:Fallback xmlns="">
      <p:transition spd="slow" advTm="49403"/>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テキスト ボックス 57">
            <a:extLst>
              <a:ext uri="{FF2B5EF4-FFF2-40B4-BE49-F238E27FC236}">
                <a16:creationId xmlns:a16="http://schemas.microsoft.com/office/drawing/2014/main" id="{9665DA17-C0CB-415B-87C9-0A3F2001156D}"/>
              </a:ext>
            </a:extLst>
          </p:cNvPr>
          <p:cNvSpPr txBox="1"/>
          <p:nvPr/>
        </p:nvSpPr>
        <p:spPr>
          <a:xfrm>
            <a:off x="99753" y="58189"/>
            <a:ext cx="9942022" cy="769441"/>
          </a:xfrm>
          <a:prstGeom prst="rect">
            <a:avLst/>
          </a:prstGeom>
          <a:noFill/>
        </p:spPr>
        <p:txBody>
          <a:bodyPr wrap="square" rtlCol="0">
            <a:spAutoFit/>
          </a:bodyPr>
          <a:lstStyle/>
          <a:p>
            <a:r>
              <a:rPr lang="en-US" altLang="ja-JP" sz="4400" b="1" dirty="0">
                <a:latin typeface="Meiryo UI" panose="020B0604030504040204" pitchFamily="50" charset="-128"/>
                <a:ea typeface="Meiryo UI" panose="020B0604030504040204" pitchFamily="50" charset="-128"/>
              </a:rPr>
              <a:t>DAS</a:t>
            </a:r>
            <a:r>
              <a:rPr lang="ja-JP" altLang="en-US" sz="4400" b="1" dirty="0">
                <a:latin typeface="Meiryo UI" panose="020B0604030504040204" pitchFamily="50" charset="-128"/>
                <a:ea typeface="Meiryo UI" panose="020B0604030504040204" pitchFamily="50" charset="-128"/>
              </a:rPr>
              <a:t>出力データ</a:t>
            </a:r>
          </a:p>
        </p:txBody>
      </p:sp>
      <p:grpSp>
        <p:nvGrpSpPr>
          <p:cNvPr id="7" name="グループ化 6">
            <a:extLst>
              <a:ext uri="{FF2B5EF4-FFF2-40B4-BE49-F238E27FC236}">
                <a16:creationId xmlns:a16="http://schemas.microsoft.com/office/drawing/2014/main" id="{C3CA10E9-6D95-4E13-9C74-FAEE8FE7BD1F}"/>
              </a:ext>
            </a:extLst>
          </p:cNvPr>
          <p:cNvGrpSpPr/>
          <p:nvPr/>
        </p:nvGrpSpPr>
        <p:grpSpPr>
          <a:xfrm>
            <a:off x="2104798" y="4639281"/>
            <a:ext cx="3202171" cy="727291"/>
            <a:chOff x="4635355" y="5498489"/>
            <a:chExt cx="3202171" cy="727291"/>
          </a:xfrm>
        </p:grpSpPr>
        <p:pic>
          <p:nvPicPr>
            <p:cNvPr id="26" name="図 25">
              <a:extLst>
                <a:ext uri="{FF2B5EF4-FFF2-40B4-BE49-F238E27FC236}">
                  <a16:creationId xmlns:a16="http://schemas.microsoft.com/office/drawing/2014/main" id="{170651B8-79F0-4D6F-B584-916C144903CB}"/>
                </a:ext>
              </a:extLst>
            </p:cNvPr>
            <p:cNvPicPr>
              <a:picLocks/>
            </p:cNvPicPr>
            <p:nvPr/>
          </p:nvPicPr>
          <p:blipFill>
            <a:blip r:embed="rId3"/>
            <a:stretch>
              <a:fillRect/>
            </a:stretch>
          </p:blipFill>
          <p:spPr>
            <a:xfrm rot="5400000">
              <a:off x="6188451" y="4912033"/>
              <a:ext cx="203264" cy="2189512"/>
            </a:xfrm>
            <a:prstGeom prst="rect">
              <a:avLst/>
            </a:prstGeom>
          </p:spPr>
        </p:pic>
        <p:sp>
          <p:nvSpPr>
            <p:cNvPr id="27" name="テキスト ボックス 26">
              <a:extLst>
                <a:ext uri="{FF2B5EF4-FFF2-40B4-BE49-F238E27FC236}">
                  <a16:creationId xmlns:a16="http://schemas.microsoft.com/office/drawing/2014/main" id="{285F1F78-8EAF-4B9B-ACEC-046A240E131F}"/>
                </a:ext>
              </a:extLst>
            </p:cNvPr>
            <p:cNvSpPr txBox="1"/>
            <p:nvPr/>
          </p:nvSpPr>
          <p:spPr>
            <a:xfrm>
              <a:off x="5696442" y="5498489"/>
              <a:ext cx="1200970" cy="400110"/>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000" b="0" i="0" u="none" strike="noStrike" kern="0" cap="none" spc="0" normalizeH="0" baseline="0" noProof="0" dirty="0">
                  <a:ln>
                    <a:noFill/>
                  </a:ln>
                  <a:solidFill>
                    <a:prstClr val="black"/>
                  </a:solidFill>
                  <a:effectLst/>
                  <a:uLnTx/>
                  <a:uFillTx/>
                  <a:latin typeface="Times New Roman" panose="02020603050405020304" pitchFamily="18" charset="0"/>
                  <a:ea typeface="游ゴシック" panose="020B0400000000000000" pitchFamily="50" charset="-128"/>
                  <a:cs typeface="Times New Roman" panose="02020603050405020304" pitchFamily="18" charset="0"/>
                </a:rPr>
                <a:t>Strain(</a:t>
              </a:r>
              <a:r>
                <a:rPr kumimoji="0" lang="en-US" altLang="ja-JP" sz="2000" b="0" i="0" u="none" strike="noStrike" kern="0" cap="none" spc="0" normalizeH="0" baseline="0" noProof="0" dirty="0" err="1">
                  <a:ln>
                    <a:noFill/>
                  </a:ln>
                  <a:solidFill>
                    <a:prstClr val="black"/>
                  </a:solidFill>
                  <a:effectLst/>
                  <a:uLnTx/>
                  <a:uFillTx/>
                  <a:latin typeface="Times New Roman" panose="02020603050405020304" pitchFamily="18" charset="0"/>
                  <a:ea typeface="游ゴシック" panose="020B0400000000000000" pitchFamily="50" charset="-128"/>
                  <a:cs typeface="Times New Roman" panose="02020603050405020304" pitchFamily="18" charset="0"/>
                </a:rPr>
                <a:t>nε</a:t>
              </a:r>
              <a:r>
                <a:rPr kumimoji="0" lang="en-US" altLang="ja-JP" sz="2000" b="0" i="0" u="none" strike="noStrike" kern="0" cap="none" spc="0" normalizeH="0" baseline="0" noProof="0" dirty="0">
                  <a:ln>
                    <a:noFill/>
                  </a:ln>
                  <a:solidFill>
                    <a:prstClr val="black"/>
                  </a:solidFill>
                  <a:effectLst/>
                  <a:uLnTx/>
                  <a:uFillTx/>
                  <a:latin typeface="Times New Roman" panose="02020603050405020304" pitchFamily="18" charset="0"/>
                  <a:ea typeface="游ゴシック" panose="020B0400000000000000" pitchFamily="50" charset="-128"/>
                  <a:cs typeface="Times New Roman" panose="02020603050405020304" pitchFamily="18" charset="0"/>
                </a:rPr>
                <a:t>)</a:t>
              </a:r>
              <a:endParaRPr kumimoji="0" lang="ja-JP" altLang="en-US" sz="2000" b="0" i="0" u="none" strike="noStrike" kern="0" cap="none" spc="0" normalizeH="0" baseline="0" noProof="0" dirty="0">
                <a:ln>
                  <a:noFill/>
                </a:ln>
                <a:solidFill>
                  <a:prstClr val="black"/>
                </a:solidFill>
                <a:effectLst/>
                <a:uLnTx/>
                <a:uFillTx/>
                <a:latin typeface="Times New Roman" panose="02020603050405020304" pitchFamily="18" charset="0"/>
                <a:ea typeface="游ゴシック" panose="020B0400000000000000" pitchFamily="50" charset="-128"/>
                <a:cs typeface="Times New Roman" panose="02020603050405020304" pitchFamily="18" charset="0"/>
              </a:endParaRPr>
            </a:p>
          </p:txBody>
        </p:sp>
        <p:sp>
          <p:nvSpPr>
            <p:cNvPr id="28" name="テキスト ボックス 27">
              <a:extLst>
                <a:ext uri="{FF2B5EF4-FFF2-40B4-BE49-F238E27FC236}">
                  <a16:creationId xmlns:a16="http://schemas.microsoft.com/office/drawing/2014/main" id="{17F25426-7471-475E-890A-3C1A8D11AF2A}"/>
                </a:ext>
              </a:extLst>
            </p:cNvPr>
            <p:cNvSpPr txBox="1"/>
            <p:nvPr/>
          </p:nvSpPr>
          <p:spPr>
            <a:xfrm>
              <a:off x="4635355" y="5783566"/>
              <a:ext cx="590226" cy="400110"/>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000" b="0" i="0" u="none" strike="noStrike" kern="0" cap="none" spc="0" normalizeH="0" baseline="0" noProof="0" dirty="0">
                  <a:ln>
                    <a:noFill/>
                  </a:ln>
                  <a:solidFill>
                    <a:prstClr val="black"/>
                  </a:solidFill>
                  <a:effectLst/>
                  <a:uLnTx/>
                  <a:uFillTx/>
                  <a:latin typeface="Times New Roman" panose="02020603050405020304" pitchFamily="18" charset="0"/>
                  <a:ea typeface="游ゴシック" panose="020B0400000000000000" pitchFamily="50" charset="-128"/>
                  <a:cs typeface="Times New Roman" panose="02020603050405020304" pitchFamily="18" charset="0"/>
                </a:rPr>
                <a:t>-0.1</a:t>
              </a:r>
            </a:p>
          </p:txBody>
        </p:sp>
        <p:sp>
          <p:nvSpPr>
            <p:cNvPr id="29" name="テキスト ボックス 28">
              <a:extLst>
                <a:ext uri="{FF2B5EF4-FFF2-40B4-BE49-F238E27FC236}">
                  <a16:creationId xmlns:a16="http://schemas.microsoft.com/office/drawing/2014/main" id="{0D4B09C7-F799-46E6-B3DF-C1293B21A897}"/>
                </a:ext>
              </a:extLst>
            </p:cNvPr>
            <p:cNvSpPr txBox="1"/>
            <p:nvPr/>
          </p:nvSpPr>
          <p:spPr>
            <a:xfrm>
              <a:off x="7332259" y="5825670"/>
              <a:ext cx="505267" cy="400110"/>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000" b="0" i="0" u="none" strike="noStrike" kern="0" cap="none" spc="0" normalizeH="0" baseline="0" noProof="0" dirty="0">
                  <a:ln>
                    <a:noFill/>
                  </a:ln>
                  <a:solidFill>
                    <a:prstClr val="black"/>
                  </a:solidFill>
                  <a:effectLst/>
                  <a:uLnTx/>
                  <a:uFillTx/>
                  <a:latin typeface="Times New Roman" panose="02020603050405020304" pitchFamily="18" charset="0"/>
                  <a:ea typeface="游ゴシック" panose="020B0400000000000000" pitchFamily="50" charset="-128"/>
                  <a:cs typeface="Times New Roman" panose="02020603050405020304" pitchFamily="18" charset="0"/>
                </a:rPr>
                <a:t>0.1</a:t>
              </a:r>
            </a:p>
          </p:txBody>
        </p:sp>
      </p:grpSp>
      <p:grpSp>
        <p:nvGrpSpPr>
          <p:cNvPr id="96" name="グループ化 95">
            <a:extLst>
              <a:ext uri="{FF2B5EF4-FFF2-40B4-BE49-F238E27FC236}">
                <a16:creationId xmlns:a16="http://schemas.microsoft.com/office/drawing/2014/main" id="{F117B30D-5B75-4328-A59B-396F4C8AF931}"/>
              </a:ext>
            </a:extLst>
          </p:cNvPr>
          <p:cNvGrpSpPr/>
          <p:nvPr/>
        </p:nvGrpSpPr>
        <p:grpSpPr>
          <a:xfrm>
            <a:off x="485424" y="1580675"/>
            <a:ext cx="5712417" cy="2825346"/>
            <a:chOff x="6112504" y="-292210"/>
            <a:chExt cx="5950441" cy="2943069"/>
          </a:xfrm>
        </p:grpSpPr>
        <p:cxnSp>
          <p:nvCxnSpPr>
            <p:cNvPr id="97" name="直線コネクタ 96">
              <a:extLst>
                <a:ext uri="{FF2B5EF4-FFF2-40B4-BE49-F238E27FC236}">
                  <a16:creationId xmlns:a16="http://schemas.microsoft.com/office/drawing/2014/main" id="{6809657F-AFCC-46C8-8A4C-62035DE7D7A3}"/>
                </a:ext>
              </a:extLst>
            </p:cNvPr>
            <p:cNvCxnSpPr>
              <a:cxnSpLocks/>
            </p:cNvCxnSpPr>
            <p:nvPr/>
          </p:nvCxnSpPr>
          <p:spPr>
            <a:xfrm>
              <a:off x="7009860" y="454859"/>
              <a:ext cx="0" cy="2196000"/>
            </a:xfrm>
            <a:prstGeom prst="line">
              <a:avLst/>
            </a:prstGeom>
            <a:noFill/>
            <a:ln w="6350" cap="flat" cmpd="sng" algn="ctr">
              <a:solidFill>
                <a:sysClr val="windowText" lastClr="000000"/>
              </a:solidFill>
              <a:prstDash val="solid"/>
              <a:miter lim="800000"/>
              <a:headEnd type="none" w="lg" len="sm"/>
              <a:tailEnd type="arrow" w="lg" len="sm"/>
            </a:ln>
            <a:effectLst/>
          </p:spPr>
        </p:cxnSp>
        <p:sp>
          <p:nvSpPr>
            <p:cNvPr id="98" name="テキスト ボックス 97">
              <a:extLst>
                <a:ext uri="{FF2B5EF4-FFF2-40B4-BE49-F238E27FC236}">
                  <a16:creationId xmlns:a16="http://schemas.microsoft.com/office/drawing/2014/main" id="{B7439948-88EB-418F-A645-CC7816509EA3}"/>
                </a:ext>
              </a:extLst>
            </p:cNvPr>
            <p:cNvSpPr txBox="1"/>
            <p:nvPr/>
          </p:nvSpPr>
          <p:spPr>
            <a:xfrm rot="16200000">
              <a:off x="5596036" y="1340233"/>
              <a:ext cx="1449717" cy="416782"/>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000" b="0" i="0" u="none" strike="noStrike" kern="0" cap="none" spc="0" normalizeH="0" baseline="0" noProof="0" dirty="0">
                  <a:ln>
                    <a:noFill/>
                  </a:ln>
                  <a:solidFill>
                    <a:prstClr val="black"/>
                  </a:solidFill>
                  <a:effectLst/>
                  <a:uLnTx/>
                  <a:uFillTx/>
                  <a:latin typeface="Times New Roman" panose="02020603050405020304" pitchFamily="18" charset="0"/>
                  <a:ea typeface="游ゴシック" panose="020B0400000000000000" pitchFamily="50" charset="-128"/>
                  <a:cs typeface="Times New Roman" panose="02020603050405020304" pitchFamily="18" charset="0"/>
                </a:rPr>
                <a:t>Position(m)</a:t>
              </a:r>
              <a:endParaRPr kumimoji="0" lang="ja-JP" altLang="en-US" sz="2000" b="0" i="0" u="none" strike="noStrike" kern="0" cap="none" spc="0" normalizeH="0" baseline="0" noProof="0" dirty="0">
                <a:ln>
                  <a:noFill/>
                </a:ln>
                <a:solidFill>
                  <a:prstClr val="black"/>
                </a:solidFill>
                <a:effectLst/>
                <a:uLnTx/>
                <a:uFillTx/>
                <a:latin typeface="Times New Roman" panose="02020603050405020304" pitchFamily="18" charset="0"/>
                <a:ea typeface="游ゴシック" panose="020B0400000000000000" pitchFamily="50" charset="-128"/>
                <a:cs typeface="Times New Roman" panose="02020603050405020304" pitchFamily="18" charset="0"/>
              </a:endParaRPr>
            </a:p>
          </p:txBody>
        </p:sp>
        <p:cxnSp>
          <p:nvCxnSpPr>
            <p:cNvPr id="99" name="直線コネクタ 98">
              <a:extLst>
                <a:ext uri="{FF2B5EF4-FFF2-40B4-BE49-F238E27FC236}">
                  <a16:creationId xmlns:a16="http://schemas.microsoft.com/office/drawing/2014/main" id="{80127C5A-6168-4B43-B9B0-9D814A93558A}"/>
                </a:ext>
              </a:extLst>
            </p:cNvPr>
            <p:cNvCxnSpPr>
              <a:cxnSpLocks/>
            </p:cNvCxnSpPr>
            <p:nvPr/>
          </p:nvCxnSpPr>
          <p:spPr>
            <a:xfrm rot="5400000">
              <a:off x="6949608" y="2415611"/>
              <a:ext cx="0" cy="108000"/>
            </a:xfrm>
            <a:prstGeom prst="line">
              <a:avLst/>
            </a:prstGeom>
            <a:noFill/>
            <a:ln w="6350" cap="flat" cmpd="sng" algn="ctr">
              <a:solidFill>
                <a:sysClr val="windowText" lastClr="000000"/>
              </a:solidFill>
              <a:prstDash val="solid"/>
              <a:miter lim="800000"/>
            </a:ln>
            <a:effectLst/>
          </p:spPr>
        </p:cxnSp>
        <p:cxnSp>
          <p:nvCxnSpPr>
            <p:cNvPr id="100" name="直線コネクタ 99">
              <a:extLst>
                <a:ext uri="{FF2B5EF4-FFF2-40B4-BE49-F238E27FC236}">
                  <a16:creationId xmlns:a16="http://schemas.microsoft.com/office/drawing/2014/main" id="{4B094D54-7696-49AE-9857-D9835F175519}"/>
                </a:ext>
              </a:extLst>
            </p:cNvPr>
            <p:cNvCxnSpPr>
              <a:cxnSpLocks/>
            </p:cNvCxnSpPr>
            <p:nvPr/>
          </p:nvCxnSpPr>
          <p:spPr>
            <a:xfrm rot="5400000">
              <a:off x="6961332" y="1794287"/>
              <a:ext cx="0" cy="108000"/>
            </a:xfrm>
            <a:prstGeom prst="line">
              <a:avLst/>
            </a:prstGeom>
            <a:noFill/>
            <a:ln w="6350" cap="flat" cmpd="sng" algn="ctr">
              <a:solidFill>
                <a:sysClr val="windowText" lastClr="000000"/>
              </a:solidFill>
              <a:prstDash val="solid"/>
              <a:miter lim="800000"/>
            </a:ln>
            <a:effectLst/>
          </p:spPr>
        </p:cxnSp>
        <p:cxnSp>
          <p:nvCxnSpPr>
            <p:cNvPr id="101" name="直線コネクタ 100">
              <a:extLst>
                <a:ext uri="{FF2B5EF4-FFF2-40B4-BE49-F238E27FC236}">
                  <a16:creationId xmlns:a16="http://schemas.microsoft.com/office/drawing/2014/main" id="{1BAD823A-C0A0-42C5-8845-EC45A5277EE6}"/>
                </a:ext>
              </a:extLst>
            </p:cNvPr>
            <p:cNvCxnSpPr>
              <a:cxnSpLocks/>
            </p:cNvCxnSpPr>
            <p:nvPr/>
          </p:nvCxnSpPr>
          <p:spPr>
            <a:xfrm rot="5400000">
              <a:off x="6958988" y="1144828"/>
              <a:ext cx="0" cy="108000"/>
            </a:xfrm>
            <a:prstGeom prst="line">
              <a:avLst/>
            </a:prstGeom>
            <a:noFill/>
            <a:ln w="6350" cap="flat" cmpd="sng" algn="ctr">
              <a:solidFill>
                <a:sysClr val="windowText" lastClr="000000"/>
              </a:solidFill>
              <a:prstDash val="solid"/>
              <a:miter lim="800000"/>
            </a:ln>
            <a:effectLst/>
          </p:spPr>
        </p:cxnSp>
        <p:sp>
          <p:nvSpPr>
            <p:cNvPr id="102" name="テキスト ボックス 101">
              <a:extLst>
                <a:ext uri="{FF2B5EF4-FFF2-40B4-BE49-F238E27FC236}">
                  <a16:creationId xmlns:a16="http://schemas.microsoft.com/office/drawing/2014/main" id="{D9861633-35F8-41E1-B4D0-BF3A6C0273B1}"/>
                </a:ext>
              </a:extLst>
            </p:cNvPr>
            <p:cNvSpPr txBox="1"/>
            <p:nvPr/>
          </p:nvSpPr>
          <p:spPr>
            <a:xfrm>
              <a:off x="6474687" y="983619"/>
              <a:ext cx="275716" cy="250069"/>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000" b="0" i="0" u="none" strike="noStrike" kern="0" cap="none" spc="0" normalizeH="0" baseline="0" noProof="0" dirty="0">
                  <a:ln>
                    <a:noFill/>
                  </a:ln>
                  <a:solidFill>
                    <a:prstClr val="black"/>
                  </a:solidFill>
                  <a:effectLst/>
                  <a:uLnTx/>
                  <a:uFillTx/>
                  <a:latin typeface="Times New Roman" panose="02020603050405020304" pitchFamily="18" charset="0"/>
                  <a:ea typeface="游ゴシック" panose="020B0400000000000000" pitchFamily="50" charset="-128"/>
                  <a:cs typeface="Times New Roman" panose="02020603050405020304" pitchFamily="18" charset="0"/>
                </a:rPr>
                <a:t>10</a:t>
              </a:r>
              <a:endParaRPr kumimoji="0" lang="ja-JP" altLang="en-US" sz="2000" b="0" i="0" u="none" strike="noStrike" kern="0" cap="none" spc="0" normalizeH="0" baseline="0" noProof="0" dirty="0">
                <a:ln>
                  <a:noFill/>
                </a:ln>
                <a:solidFill>
                  <a:prstClr val="black"/>
                </a:solidFill>
                <a:effectLst/>
                <a:uLnTx/>
                <a:uFillTx/>
                <a:latin typeface="Times New Roman" panose="02020603050405020304" pitchFamily="18" charset="0"/>
                <a:ea typeface="游ゴシック" panose="020B0400000000000000" pitchFamily="50" charset="-128"/>
                <a:cs typeface="Times New Roman" panose="02020603050405020304" pitchFamily="18" charset="0"/>
              </a:endParaRPr>
            </a:p>
          </p:txBody>
        </p:sp>
        <p:sp>
          <p:nvSpPr>
            <p:cNvPr id="103" name="テキスト ボックス 102">
              <a:extLst>
                <a:ext uri="{FF2B5EF4-FFF2-40B4-BE49-F238E27FC236}">
                  <a16:creationId xmlns:a16="http://schemas.microsoft.com/office/drawing/2014/main" id="{7CF649E9-A733-46FA-A6B8-9ED4936FC784}"/>
                </a:ext>
              </a:extLst>
            </p:cNvPr>
            <p:cNvSpPr txBox="1"/>
            <p:nvPr/>
          </p:nvSpPr>
          <p:spPr>
            <a:xfrm>
              <a:off x="6460396" y="1653559"/>
              <a:ext cx="275716" cy="250069"/>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000" b="0" i="0" u="none" strike="noStrike" kern="0" cap="none" spc="0" normalizeH="0" baseline="0" noProof="0" dirty="0">
                  <a:ln>
                    <a:noFill/>
                  </a:ln>
                  <a:solidFill>
                    <a:prstClr val="black"/>
                  </a:solidFill>
                  <a:effectLst/>
                  <a:uLnTx/>
                  <a:uFillTx/>
                  <a:latin typeface="Times New Roman" panose="02020603050405020304" pitchFamily="18" charset="0"/>
                  <a:ea typeface="游ゴシック" panose="020B0400000000000000" pitchFamily="50" charset="-128"/>
                  <a:cs typeface="Times New Roman" panose="02020603050405020304" pitchFamily="18" charset="0"/>
                </a:rPr>
                <a:t>20</a:t>
              </a:r>
              <a:endParaRPr kumimoji="0" lang="ja-JP" altLang="en-US" sz="2000" b="0" i="0" u="none" strike="noStrike" kern="0" cap="none" spc="0" normalizeH="0" baseline="0" noProof="0" dirty="0">
                <a:ln>
                  <a:noFill/>
                </a:ln>
                <a:solidFill>
                  <a:prstClr val="black"/>
                </a:solidFill>
                <a:effectLst/>
                <a:uLnTx/>
                <a:uFillTx/>
                <a:latin typeface="Times New Roman" panose="02020603050405020304" pitchFamily="18" charset="0"/>
                <a:ea typeface="游ゴシック" panose="020B0400000000000000" pitchFamily="50" charset="-128"/>
                <a:cs typeface="Times New Roman" panose="02020603050405020304" pitchFamily="18" charset="0"/>
              </a:endParaRPr>
            </a:p>
          </p:txBody>
        </p:sp>
        <p:sp>
          <p:nvSpPr>
            <p:cNvPr id="104" name="テキスト ボックス 103">
              <a:extLst>
                <a:ext uri="{FF2B5EF4-FFF2-40B4-BE49-F238E27FC236}">
                  <a16:creationId xmlns:a16="http://schemas.microsoft.com/office/drawing/2014/main" id="{FF859E89-D15E-412C-A07F-C3CB6930916C}"/>
                </a:ext>
              </a:extLst>
            </p:cNvPr>
            <p:cNvSpPr txBox="1"/>
            <p:nvPr/>
          </p:nvSpPr>
          <p:spPr>
            <a:xfrm>
              <a:off x="6461149" y="2302543"/>
              <a:ext cx="275716" cy="250069"/>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000" b="0" i="0" u="none" strike="noStrike" kern="0" cap="none" spc="0" normalizeH="0" baseline="0" noProof="0" dirty="0">
                  <a:ln>
                    <a:noFill/>
                  </a:ln>
                  <a:solidFill>
                    <a:prstClr val="black"/>
                  </a:solidFill>
                  <a:effectLst/>
                  <a:uLnTx/>
                  <a:uFillTx/>
                  <a:latin typeface="Times New Roman" panose="02020603050405020304" pitchFamily="18" charset="0"/>
                  <a:ea typeface="游ゴシック" panose="020B0400000000000000" pitchFamily="50" charset="-128"/>
                  <a:cs typeface="Times New Roman" panose="02020603050405020304" pitchFamily="18" charset="0"/>
                </a:rPr>
                <a:t>30</a:t>
              </a:r>
              <a:endParaRPr kumimoji="0" lang="ja-JP" altLang="en-US" sz="2000" b="0" i="0" u="none" strike="noStrike" kern="0" cap="none" spc="0" normalizeH="0" baseline="0" noProof="0" dirty="0">
                <a:ln>
                  <a:noFill/>
                </a:ln>
                <a:solidFill>
                  <a:prstClr val="black"/>
                </a:solidFill>
                <a:effectLst/>
                <a:uLnTx/>
                <a:uFillTx/>
                <a:latin typeface="Times New Roman" panose="02020603050405020304" pitchFamily="18" charset="0"/>
                <a:ea typeface="游ゴシック" panose="020B0400000000000000" pitchFamily="50" charset="-128"/>
                <a:cs typeface="Times New Roman" panose="02020603050405020304" pitchFamily="18" charset="0"/>
              </a:endParaRPr>
            </a:p>
          </p:txBody>
        </p:sp>
        <p:grpSp>
          <p:nvGrpSpPr>
            <p:cNvPr id="105" name="グループ化 104">
              <a:extLst>
                <a:ext uri="{FF2B5EF4-FFF2-40B4-BE49-F238E27FC236}">
                  <a16:creationId xmlns:a16="http://schemas.microsoft.com/office/drawing/2014/main" id="{F45B05F8-9D22-45F2-8D1C-600AB71AD0EE}"/>
                </a:ext>
              </a:extLst>
            </p:cNvPr>
            <p:cNvGrpSpPr/>
            <p:nvPr/>
          </p:nvGrpSpPr>
          <p:grpSpPr>
            <a:xfrm>
              <a:off x="6599007" y="-292210"/>
              <a:ext cx="5463938" cy="878371"/>
              <a:chOff x="6599007" y="-292210"/>
              <a:chExt cx="5463938" cy="878371"/>
            </a:xfrm>
          </p:grpSpPr>
          <p:cxnSp>
            <p:nvCxnSpPr>
              <p:cNvPr id="106" name="直線矢印コネクタ 105">
                <a:extLst>
                  <a:ext uri="{FF2B5EF4-FFF2-40B4-BE49-F238E27FC236}">
                    <a16:creationId xmlns:a16="http://schemas.microsoft.com/office/drawing/2014/main" id="{26082A07-74BC-4607-BD41-D0CA1CDCBDCA}"/>
                  </a:ext>
                </a:extLst>
              </p:cNvPr>
              <p:cNvCxnSpPr>
                <a:cxnSpLocks/>
              </p:cNvCxnSpPr>
              <p:nvPr/>
            </p:nvCxnSpPr>
            <p:spPr>
              <a:xfrm>
                <a:off x="6909290" y="546951"/>
                <a:ext cx="5153655" cy="456"/>
              </a:xfrm>
              <a:prstGeom prst="straightConnector1">
                <a:avLst/>
              </a:prstGeom>
              <a:noFill/>
              <a:ln w="6350" cap="flat" cmpd="sng" algn="ctr">
                <a:solidFill>
                  <a:sysClr val="windowText" lastClr="000000"/>
                </a:solidFill>
                <a:prstDash val="solid"/>
                <a:miter lim="800000"/>
                <a:tailEnd type="arrow" w="lg" len="sm"/>
              </a:ln>
              <a:effectLst/>
            </p:spPr>
          </p:cxnSp>
          <p:cxnSp>
            <p:nvCxnSpPr>
              <p:cNvPr id="107" name="直線コネクタ 106">
                <a:extLst>
                  <a:ext uri="{FF2B5EF4-FFF2-40B4-BE49-F238E27FC236}">
                    <a16:creationId xmlns:a16="http://schemas.microsoft.com/office/drawing/2014/main" id="{59331735-8C87-425E-87F4-A7A3A9144004}"/>
                  </a:ext>
                </a:extLst>
              </p:cNvPr>
              <p:cNvCxnSpPr>
                <a:cxnSpLocks/>
              </p:cNvCxnSpPr>
              <p:nvPr/>
            </p:nvCxnSpPr>
            <p:spPr>
              <a:xfrm>
                <a:off x="8609429" y="434410"/>
                <a:ext cx="0" cy="108000"/>
              </a:xfrm>
              <a:prstGeom prst="line">
                <a:avLst/>
              </a:prstGeom>
              <a:noFill/>
              <a:ln w="6350" cap="flat" cmpd="sng" algn="ctr">
                <a:solidFill>
                  <a:sysClr val="windowText" lastClr="000000"/>
                </a:solidFill>
                <a:prstDash val="solid"/>
                <a:miter lim="800000"/>
              </a:ln>
              <a:effectLst/>
            </p:spPr>
          </p:cxnSp>
          <p:cxnSp>
            <p:nvCxnSpPr>
              <p:cNvPr id="108" name="直線コネクタ 107">
                <a:extLst>
                  <a:ext uri="{FF2B5EF4-FFF2-40B4-BE49-F238E27FC236}">
                    <a16:creationId xmlns:a16="http://schemas.microsoft.com/office/drawing/2014/main" id="{48A10F40-F7D2-46C5-A6AD-8B2B29E4DDD3}"/>
                  </a:ext>
                </a:extLst>
              </p:cNvPr>
              <p:cNvCxnSpPr>
                <a:cxnSpLocks/>
              </p:cNvCxnSpPr>
              <p:nvPr/>
            </p:nvCxnSpPr>
            <p:spPr>
              <a:xfrm>
                <a:off x="10210802" y="434410"/>
                <a:ext cx="0" cy="108000"/>
              </a:xfrm>
              <a:prstGeom prst="line">
                <a:avLst/>
              </a:prstGeom>
              <a:noFill/>
              <a:ln w="6350" cap="flat" cmpd="sng" algn="ctr">
                <a:solidFill>
                  <a:sysClr val="windowText" lastClr="000000"/>
                </a:solidFill>
                <a:prstDash val="solid"/>
                <a:miter lim="800000"/>
              </a:ln>
              <a:effectLst/>
            </p:spPr>
          </p:cxnSp>
          <p:cxnSp>
            <p:nvCxnSpPr>
              <p:cNvPr id="109" name="直線コネクタ 108">
                <a:extLst>
                  <a:ext uri="{FF2B5EF4-FFF2-40B4-BE49-F238E27FC236}">
                    <a16:creationId xmlns:a16="http://schemas.microsoft.com/office/drawing/2014/main" id="{D05A669A-DBA2-4241-93BD-A7E9343E478E}"/>
                  </a:ext>
                </a:extLst>
              </p:cNvPr>
              <p:cNvCxnSpPr>
                <a:cxnSpLocks/>
              </p:cNvCxnSpPr>
              <p:nvPr/>
            </p:nvCxnSpPr>
            <p:spPr>
              <a:xfrm>
                <a:off x="11819375" y="434410"/>
                <a:ext cx="0" cy="108000"/>
              </a:xfrm>
              <a:prstGeom prst="line">
                <a:avLst/>
              </a:prstGeom>
              <a:noFill/>
              <a:ln w="6350" cap="flat" cmpd="sng" algn="ctr">
                <a:solidFill>
                  <a:sysClr val="windowText" lastClr="000000"/>
                </a:solidFill>
                <a:prstDash val="solid"/>
                <a:miter lim="800000"/>
              </a:ln>
              <a:effectLst/>
            </p:spPr>
          </p:cxnSp>
          <p:sp>
            <p:nvSpPr>
              <p:cNvPr id="110" name="テキスト ボックス 109">
                <a:extLst>
                  <a:ext uri="{FF2B5EF4-FFF2-40B4-BE49-F238E27FC236}">
                    <a16:creationId xmlns:a16="http://schemas.microsoft.com/office/drawing/2014/main" id="{2E3DF06C-3E94-48CB-B600-DE45A5F0FC0F}"/>
                  </a:ext>
                </a:extLst>
              </p:cNvPr>
              <p:cNvSpPr txBox="1"/>
              <p:nvPr/>
            </p:nvSpPr>
            <p:spPr>
              <a:xfrm>
                <a:off x="8915954" y="-292210"/>
                <a:ext cx="1102400" cy="416781"/>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000" b="0" i="0" u="none" strike="noStrike" kern="0" cap="none" spc="0" normalizeH="0" baseline="0" noProof="0" dirty="0">
                    <a:ln>
                      <a:noFill/>
                    </a:ln>
                    <a:solidFill>
                      <a:prstClr val="black"/>
                    </a:solidFill>
                    <a:effectLst/>
                    <a:uLnTx/>
                    <a:uFillTx/>
                    <a:latin typeface="Times New Roman" panose="02020603050405020304" pitchFamily="18" charset="0"/>
                    <a:ea typeface="游ゴシック" panose="020B0400000000000000" pitchFamily="50" charset="-128"/>
                    <a:cs typeface="Times New Roman" panose="02020603050405020304" pitchFamily="18" charset="0"/>
                  </a:rPr>
                  <a:t>Time</a:t>
                </a:r>
                <a:r>
                  <a:rPr kumimoji="0" lang="ja-JP" altLang="en-US" sz="2000" b="0" i="0" u="none" strike="noStrike" kern="0" cap="none" spc="0" normalizeH="0" baseline="0" noProof="0" dirty="0">
                    <a:ln>
                      <a:noFill/>
                    </a:ln>
                    <a:solidFill>
                      <a:prstClr val="black"/>
                    </a:solidFill>
                    <a:effectLst/>
                    <a:uLnTx/>
                    <a:uFillTx/>
                    <a:latin typeface="Times New Roman" panose="02020603050405020304" pitchFamily="18" charset="0"/>
                    <a:ea typeface="游ゴシック" panose="020B0400000000000000" pitchFamily="50" charset="-128"/>
                    <a:cs typeface="Times New Roman" panose="02020603050405020304" pitchFamily="18" charset="0"/>
                  </a:rPr>
                  <a:t> </a:t>
                </a:r>
                <a:r>
                  <a:rPr kumimoji="0" lang="en-US" altLang="ja-JP" sz="2000" b="0" i="0" u="none" strike="noStrike" kern="0" cap="none" spc="0" normalizeH="0" baseline="0" noProof="0" dirty="0">
                    <a:ln>
                      <a:noFill/>
                    </a:ln>
                    <a:solidFill>
                      <a:prstClr val="black"/>
                    </a:solidFill>
                    <a:effectLst/>
                    <a:uLnTx/>
                    <a:uFillTx/>
                    <a:latin typeface="Times New Roman" panose="02020603050405020304" pitchFamily="18" charset="0"/>
                    <a:ea typeface="游ゴシック" panose="020B0400000000000000" pitchFamily="50" charset="-128"/>
                    <a:cs typeface="Times New Roman" panose="02020603050405020304" pitchFamily="18" charset="0"/>
                  </a:rPr>
                  <a:t>(s)</a:t>
                </a:r>
                <a:endParaRPr kumimoji="0" lang="ja-JP" altLang="en-US" sz="2000" b="0" i="0" u="none" strike="noStrike" kern="0" cap="none" spc="0" normalizeH="0" baseline="0" noProof="0" dirty="0">
                  <a:ln>
                    <a:noFill/>
                  </a:ln>
                  <a:solidFill>
                    <a:prstClr val="black"/>
                  </a:solidFill>
                  <a:effectLst/>
                  <a:uLnTx/>
                  <a:uFillTx/>
                  <a:latin typeface="Times New Roman" panose="02020603050405020304" pitchFamily="18" charset="0"/>
                  <a:ea typeface="游ゴシック" panose="020B0400000000000000" pitchFamily="50" charset="-128"/>
                  <a:cs typeface="Times New Roman" panose="02020603050405020304" pitchFamily="18" charset="0"/>
                </a:endParaRPr>
              </a:p>
            </p:txBody>
          </p:sp>
          <p:sp>
            <p:nvSpPr>
              <p:cNvPr id="111" name="テキスト ボックス 110">
                <a:extLst>
                  <a:ext uri="{FF2B5EF4-FFF2-40B4-BE49-F238E27FC236}">
                    <a16:creationId xmlns:a16="http://schemas.microsoft.com/office/drawing/2014/main" id="{861567D4-1508-4C0D-897F-F94C3E2EC7E4}"/>
                  </a:ext>
                </a:extLst>
              </p:cNvPr>
              <p:cNvSpPr txBox="1"/>
              <p:nvPr/>
            </p:nvSpPr>
            <p:spPr>
              <a:xfrm>
                <a:off x="6876892" y="46025"/>
                <a:ext cx="195566" cy="250069"/>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000" b="0" i="0" u="none" strike="noStrike" kern="0" cap="none" spc="0" normalizeH="0" baseline="0" noProof="0" dirty="0">
                    <a:ln>
                      <a:noFill/>
                    </a:ln>
                    <a:solidFill>
                      <a:prstClr val="black"/>
                    </a:solidFill>
                    <a:effectLst/>
                    <a:uLnTx/>
                    <a:uFillTx/>
                    <a:latin typeface="Times New Roman" panose="02020603050405020304" pitchFamily="18" charset="0"/>
                    <a:ea typeface="游ゴシック" panose="020B0400000000000000" pitchFamily="50" charset="-128"/>
                    <a:cs typeface="Times New Roman" panose="02020603050405020304" pitchFamily="18" charset="0"/>
                  </a:rPr>
                  <a:t>0</a:t>
                </a:r>
                <a:endParaRPr kumimoji="0" lang="ja-JP" altLang="en-US" sz="2000" b="0" i="0" u="none" strike="noStrike" kern="0" cap="none" spc="0" normalizeH="0" baseline="0" noProof="0" dirty="0">
                  <a:ln>
                    <a:noFill/>
                  </a:ln>
                  <a:solidFill>
                    <a:prstClr val="black"/>
                  </a:solidFill>
                  <a:effectLst/>
                  <a:uLnTx/>
                  <a:uFillTx/>
                  <a:latin typeface="Times New Roman" panose="02020603050405020304" pitchFamily="18" charset="0"/>
                  <a:ea typeface="游ゴシック" panose="020B0400000000000000" pitchFamily="50" charset="-128"/>
                  <a:cs typeface="Times New Roman" panose="02020603050405020304" pitchFamily="18" charset="0"/>
                </a:endParaRPr>
              </a:p>
            </p:txBody>
          </p:sp>
          <p:sp>
            <p:nvSpPr>
              <p:cNvPr id="112" name="テキスト ボックス 111">
                <a:extLst>
                  <a:ext uri="{FF2B5EF4-FFF2-40B4-BE49-F238E27FC236}">
                    <a16:creationId xmlns:a16="http://schemas.microsoft.com/office/drawing/2014/main" id="{66BFB234-09E5-407D-B1CA-902D3F27EDD4}"/>
                  </a:ext>
                </a:extLst>
              </p:cNvPr>
              <p:cNvSpPr txBox="1"/>
              <p:nvPr/>
            </p:nvSpPr>
            <p:spPr>
              <a:xfrm>
                <a:off x="8400988" y="45614"/>
                <a:ext cx="275716" cy="250069"/>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000" b="0" i="0" u="none" strike="noStrike" kern="0" cap="none" spc="0" normalizeH="0" baseline="0" noProof="0" dirty="0">
                    <a:ln>
                      <a:noFill/>
                    </a:ln>
                    <a:solidFill>
                      <a:prstClr val="black"/>
                    </a:solidFill>
                    <a:effectLst/>
                    <a:uLnTx/>
                    <a:uFillTx/>
                    <a:latin typeface="Times New Roman" panose="02020603050405020304" pitchFamily="18" charset="0"/>
                    <a:ea typeface="游ゴシック" panose="020B0400000000000000" pitchFamily="50" charset="-128"/>
                    <a:cs typeface="Times New Roman" panose="02020603050405020304" pitchFamily="18" charset="0"/>
                  </a:rPr>
                  <a:t>10</a:t>
                </a:r>
                <a:endParaRPr kumimoji="0" lang="ja-JP" altLang="en-US" sz="2000" b="0" i="0" u="none" strike="noStrike" kern="0" cap="none" spc="0" normalizeH="0" baseline="0" noProof="0" dirty="0">
                  <a:ln>
                    <a:noFill/>
                  </a:ln>
                  <a:solidFill>
                    <a:prstClr val="black"/>
                  </a:solidFill>
                  <a:effectLst/>
                  <a:uLnTx/>
                  <a:uFillTx/>
                  <a:latin typeface="Times New Roman" panose="02020603050405020304" pitchFamily="18" charset="0"/>
                  <a:ea typeface="游ゴシック" panose="020B0400000000000000" pitchFamily="50" charset="-128"/>
                  <a:cs typeface="Times New Roman" panose="02020603050405020304" pitchFamily="18" charset="0"/>
                </a:endParaRPr>
              </a:p>
            </p:txBody>
          </p:sp>
          <p:sp>
            <p:nvSpPr>
              <p:cNvPr id="113" name="テキスト ボックス 112">
                <a:extLst>
                  <a:ext uri="{FF2B5EF4-FFF2-40B4-BE49-F238E27FC236}">
                    <a16:creationId xmlns:a16="http://schemas.microsoft.com/office/drawing/2014/main" id="{9AACB554-BFB3-4736-99BA-746405733C72}"/>
                  </a:ext>
                </a:extLst>
              </p:cNvPr>
              <p:cNvSpPr txBox="1"/>
              <p:nvPr/>
            </p:nvSpPr>
            <p:spPr>
              <a:xfrm>
                <a:off x="10010904" y="53228"/>
                <a:ext cx="275716" cy="250069"/>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000" b="0" i="0" u="none" strike="noStrike" kern="0" cap="none" spc="0" normalizeH="0" baseline="0" noProof="0" dirty="0">
                    <a:ln>
                      <a:noFill/>
                    </a:ln>
                    <a:solidFill>
                      <a:prstClr val="black"/>
                    </a:solidFill>
                    <a:effectLst/>
                    <a:uLnTx/>
                    <a:uFillTx/>
                    <a:latin typeface="Times New Roman" panose="02020603050405020304" pitchFamily="18" charset="0"/>
                    <a:ea typeface="游ゴシック" panose="020B0400000000000000" pitchFamily="50" charset="-128"/>
                    <a:cs typeface="Times New Roman" panose="02020603050405020304" pitchFamily="18" charset="0"/>
                  </a:rPr>
                  <a:t>20</a:t>
                </a:r>
                <a:endParaRPr kumimoji="0" lang="ja-JP" altLang="en-US" sz="2000" b="0" i="0" u="none" strike="noStrike" kern="0" cap="none" spc="0" normalizeH="0" baseline="0" noProof="0" dirty="0">
                  <a:ln>
                    <a:noFill/>
                  </a:ln>
                  <a:solidFill>
                    <a:prstClr val="black"/>
                  </a:solidFill>
                  <a:effectLst/>
                  <a:uLnTx/>
                  <a:uFillTx/>
                  <a:latin typeface="Times New Roman" panose="02020603050405020304" pitchFamily="18" charset="0"/>
                  <a:ea typeface="游ゴシック" panose="020B0400000000000000" pitchFamily="50" charset="-128"/>
                  <a:cs typeface="Times New Roman" panose="02020603050405020304" pitchFamily="18" charset="0"/>
                </a:endParaRPr>
              </a:p>
            </p:txBody>
          </p:sp>
          <p:sp>
            <p:nvSpPr>
              <p:cNvPr id="114" name="テキスト ボックス 113">
                <a:extLst>
                  <a:ext uri="{FF2B5EF4-FFF2-40B4-BE49-F238E27FC236}">
                    <a16:creationId xmlns:a16="http://schemas.microsoft.com/office/drawing/2014/main" id="{7EFD2703-C311-4FDC-B21C-8AC5789DFE3C}"/>
                  </a:ext>
                </a:extLst>
              </p:cNvPr>
              <p:cNvSpPr txBox="1"/>
              <p:nvPr/>
            </p:nvSpPr>
            <p:spPr>
              <a:xfrm>
                <a:off x="11615151" y="64258"/>
                <a:ext cx="275716" cy="250069"/>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000" b="0" i="0" u="none" strike="noStrike" kern="0" cap="none" spc="0" normalizeH="0" baseline="0" noProof="0" dirty="0">
                    <a:ln>
                      <a:noFill/>
                    </a:ln>
                    <a:solidFill>
                      <a:prstClr val="black"/>
                    </a:solidFill>
                    <a:effectLst/>
                    <a:uLnTx/>
                    <a:uFillTx/>
                    <a:latin typeface="Times New Roman" panose="02020603050405020304" pitchFamily="18" charset="0"/>
                    <a:ea typeface="游ゴシック" panose="020B0400000000000000" pitchFamily="50" charset="-128"/>
                    <a:cs typeface="Times New Roman" panose="02020603050405020304" pitchFamily="18" charset="0"/>
                  </a:rPr>
                  <a:t>30</a:t>
                </a:r>
                <a:endParaRPr kumimoji="0" lang="ja-JP" altLang="en-US" sz="2000" b="0" i="0" u="none" strike="noStrike" kern="0" cap="none" spc="0" normalizeH="0" baseline="0" noProof="0" dirty="0">
                  <a:ln>
                    <a:noFill/>
                  </a:ln>
                  <a:solidFill>
                    <a:prstClr val="black"/>
                  </a:solidFill>
                  <a:effectLst/>
                  <a:uLnTx/>
                  <a:uFillTx/>
                  <a:latin typeface="Times New Roman" panose="02020603050405020304" pitchFamily="18" charset="0"/>
                  <a:ea typeface="游ゴシック" panose="020B0400000000000000" pitchFamily="50" charset="-128"/>
                  <a:cs typeface="Times New Roman" panose="02020603050405020304" pitchFamily="18" charset="0"/>
                </a:endParaRPr>
              </a:p>
            </p:txBody>
          </p:sp>
          <p:sp>
            <p:nvSpPr>
              <p:cNvPr id="115" name="テキスト ボックス 114">
                <a:extLst>
                  <a:ext uri="{FF2B5EF4-FFF2-40B4-BE49-F238E27FC236}">
                    <a16:creationId xmlns:a16="http://schemas.microsoft.com/office/drawing/2014/main" id="{A161DE4C-F772-4CEF-927C-20DAAD0CC16C}"/>
                  </a:ext>
                </a:extLst>
              </p:cNvPr>
              <p:cNvSpPr txBox="1"/>
              <p:nvPr/>
            </p:nvSpPr>
            <p:spPr>
              <a:xfrm>
                <a:off x="6599007" y="336092"/>
                <a:ext cx="195566" cy="250069"/>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000" b="0" i="0" u="none" strike="noStrike" kern="0" cap="none" spc="0" normalizeH="0" baseline="0" noProof="0" dirty="0">
                    <a:ln>
                      <a:noFill/>
                    </a:ln>
                    <a:solidFill>
                      <a:prstClr val="black"/>
                    </a:solidFill>
                    <a:effectLst/>
                    <a:uLnTx/>
                    <a:uFillTx/>
                    <a:latin typeface="Times New Roman" panose="02020603050405020304" pitchFamily="18" charset="0"/>
                    <a:ea typeface="游ゴシック" panose="020B0400000000000000" pitchFamily="50" charset="-128"/>
                    <a:cs typeface="Times New Roman" panose="02020603050405020304" pitchFamily="18" charset="0"/>
                  </a:rPr>
                  <a:t>0</a:t>
                </a:r>
                <a:endParaRPr kumimoji="0" lang="ja-JP" altLang="en-US" sz="2000" b="0" i="0" u="none" strike="noStrike" kern="0" cap="none" spc="0" normalizeH="0" baseline="0" noProof="0" dirty="0">
                  <a:ln>
                    <a:noFill/>
                  </a:ln>
                  <a:solidFill>
                    <a:prstClr val="black"/>
                  </a:solidFill>
                  <a:effectLst/>
                  <a:uLnTx/>
                  <a:uFillTx/>
                  <a:latin typeface="Times New Roman" panose="02020603050405020304" pitchFamily="18" charset="0"/>
                  <a:ea typeface="游ゴシック" panose="020B0400000000000000" pitchFamily="50" charset="-128"/>
                  <a:cs typeface="Times New Roman" panose="02020603050405020304" pitchFamily="18" charset="0"/>
                </a:endParaRPr>
              </a:p>
            </p:txBody>
          </p:sp>
        </p:grpSp>
      </p:grpSp>
      <p:pic>
        <p:nvPicPr>
          <p:cNvPr id="117" name="図 116">
            <a:extLst>
              <a:ext uri="{FF2B5EF4-FFF2-40B4-BE49-F238E27FC236}">
                <a16:creationId xmlns:a16="http://schemas.microsoft.com/office/drawing/2014/main" id="{0E8FDDD0-E76B-4504-9180-E5772C2E0653}"/>
              </a:ext>
            </a:extLst>
          </p:cNvPr>
          <p:cNvPicPr>
            <a:picLocks noChangeAspect="1"/>
          </p:cNvPicPr>
          <p:nvPr/>
        </p:nvPicPr>
        <p:blipFill>
          <a:blip r:embed="rId4"/>
          <a:stretch>
            <a:fillRect/>
          </a:stretch>
        </p:blipFill>
        <p:spPr>
          <a:xfrm>
            <a:off x="1376021" y="2403775"/>
            <a:ext cx="4762024" cy="1848231"/>
          </a:xfrm>
          <a:prstGeom prst="rect">
            <a:avLst/>
          </a:prstGeom>
        </p:spPr>
      </p:pic>
      <p:sp>
        <p:nvSpPr>
          <p:cNvPr id="9" name="楕円 8">
            <a:extLst>
              <a:ext uri="{FF2B5EF4-FFF2-40B4-BE49-F238E27FC236}">
                <a16:creationId xmlns:a16="http://schemas.microsoft.com/office/drawing/2014/main" id="{6A344471-B109-4B18-B992-BF008C2A68CC}"/>
              </a:ext>
            </a:extLst>
          </p:cNvPr>
          <p:cNvSpPr/>
          <p:nvPr/>
        </p:nvSpPr>
        <p:spPr bwMode="auto">
          <a:xfrm>
            <a:off x="1333165" y="3617163"/>
            <a:ext cx="4864675" cy="621408"/>
          </a:xfrm>
          <a:prstGeom prst="ellipse">
            <a:avLst/>
          </a:prstGeom>
          <a:noFill/>
          <a:ln w="12700" cap="sq" cmpd="sng" algn="ctr">
            <a:solidFill>
              <a:srgbClr val="FF0000"/>
            </a:solid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itchFamily="18" charset="0"/>
              <a:ea typeface="ＭＳ Ｐゴシック" pitchFamily="50" charset="-128"/>
            </a:endParaRPr>
          </a:p>
        </p:txBody>
      </p:sp>
      <p:cxnSp>
        <p:nvCxnSpPr>
          <p:cNvPr id="3" name="直線矢印コネクタ 2">
            <a:extLst>
              <a:ext uri="{FF2B5EF4-FFF2-40B4-BE49-F238E27FC236}">
                <a16:creationId xmlns:a16="http://schemas.microsoft.com/office/drawing/2014/main" id="{95EB62DF-AFDF-410D-9225-50EF87D320DC}"/>
              </a:ext>
            </a:extLst>
          </p:cNvPr>
          <p:cNvCxnSpPr/>
          <p:nvPr/>
        </p:nvCxnSpPr>
        <p:spPr bwMode="auto">
          <a:xfrm>
            <a:off x="7411421" y="2330070"/>
            <a:ext cx="3779520" cy="0"/>
          </a:xfrm>
          <a:prstGeom prst="straightConnector1">
            <a:avLst/>
          </a:prstGeom>
          <a:solidFill>
            <a:schemeClr val="accent1"/>
          </a:solidFill>
          <a:ln w="12700" cap="sq" cmpd="sng" algn="ctr">
            <a:solidFill>
              <a:schemeClr val="bg1"/>
            </a:solidFill>
            <a:prstDash val="solid"/>
            <a:round/>
            <a:headEnd type="none" w="sm" len="sm"/>
            <a:tailEnd type="triangle"/>
          </a:ln>
          <a:effectLst/>
        </p:spPr>
      </p:cxnSp>
      <p:cxnSp>
        <p:nvCxnSpPr>
          <p:cNvPr id="59" name="直線矢印コネクタ 58">
            <a:extLst>
              <a:ext uri="{FF2B5EF4-FFF2-40B4-BE49-F238E27FC236}">
                <a16:creationId xmlns:a16="http://schemas.microsoft.com/office/drawing/2014/main" id="{C67352E8-F21F-4CF5-B364-60A31E8F7E3E}"/>
              </a:ext>
            </a:extLst>
          </p:cNvPr>
          <p:cNvCxnSpPr>
            <a:cxnSpLocks/>
          </p:cNvCxnSpPr>
          <p:nvPr/>
        </p:nvCxnSpPr>
        <p:spPr bwMode="auto">
          <a:xfrm>
            <a:off x="7858461" y="2032328"/>
            <a:ext cx="0" cy="2665111"/>
          </a:xfrm>
          <a:prstGeom prst="straightConnector1">
            <a:avLst/>
          </a:prstGeom>
          <a:solidFill>
            <a:schemeClr val="accent1"/>
          </a:solidFill>
          <a:ln w="12700" cap="sq" cmpd="sng" algn="ctr">
            <a:solidFill>
              <a:schemeClr val="bg1"/>
            </a:solidFill>
            <a:prstDash val="solid"/>
            <a:round/>
            <a:headEnd type="none" w="sm" len="sm"/>
            <a:tailEnd type="triangle"/>
          </a:ln>
          <a:effectLst/>
        </p:spPr>
      </p:cxnSp>
      <p:sp>
        <p:nvSpPr>
          <p:cNvPr id="6" name="テキスト ボックス 5">
            <a:extLst>
              <a:ext uri="{FF2B5EF4-FFF2-40B4-BE49-F238E27FC236}">
                <a16:creationId xmlns:a16="http://schemas.microsoft.com/office/drawing/2014/main" id="{4BDFD1F4-C353-4650-8D34-C8EC90993496}"/>
              </a:ext>
            </a:extLst>
          </p:cNvPr>
          <p:cNvSpPr txBox="1"/>
          <p:nvPr/>
        </p:nvSpPr>
        <p:spPr>
          <a:xfrm>
            <a:off x="10622774" y="1943073"/>
            <a:ext cx="1176098" cy="369332"/>
          </a:xfrm>
          <a:prstGeom prst="rect">
            <a:avLst/>
          </a:prstGeom>
          <a:noFill/>
        </p:spPr>
        <p:txBody>
          <a:bodyPr wrap="square" rtlCol="0">
            <a:spAutoFit/>
          </a:bodyPr>
          <a:lstStyle/>
          <a:p>
            <a:pPr algn="l"/>
            <a:r>
              <a:rPr kumimoji="1" lang="ja-JP" altLang="en-US" dirty="0">
                <a:solidFill>
                  <a:schemeClr val="bg1"/>
                </a:solidFill>
              </a:rPr>
              <a:t>時間 </a:t>
            </a:r>
            <a:r>
              <a:rPr lang="en-US" altLang="ja-JP" dirty="0">
                <a:solidFill>
                  <a:schemeClr val="bg1"/>
                </a:solidFill>
              </a:rPr>
              <a:t>(</a:t>
            </a:r>
            <a:r>
              <a:rPr lang="en-US" altLang="ja-JP" dirty="0" err="1">
                <a:solidFill>
                  <a:schemeClr val="bg1"/>
                </a:solidFill>
              </a:rPr>
              <a:t>ms</a:t>
            </a:r>
            <a:r>
              <a:rPr lang="en-US" altLang="ja-JP" dirty="0">
                <a:solidFill>
                  <a:schemeClr val="bg1"/>
                </a:solidFill>
              </a:rPr>
              <a:t>)</a:t>
            </a:r>
            <a:endParaRPr kumimoji="1" lang="ja-JP" altLang="en-US" dirty="0">
              <a:solidFill>
                <a:schemeClr val="bg1"/>
              </a:solidFill>
            </a:endParaRPr>
          </a:p>
        </p:txBody>
      </p:sp>
      <p:sp>
        <p:nvSpPr>
          <p:cNvPr id="10" name="テキスト ボックス 9">
            <a:extLst>
              <a:ext uri="{FF2B5EF4-FFF2-40B4-BE49-F238E27FC236}">
                <a16:creationId xmlns:a16="http://schemas.microsoft.com/office/drawing/2014/main" id="{4970D128-5106-47F4-A263-3769992C3973}"/>
              </a:ext>
            </a:extLst>
          </p:cNvPr>
          <p:cNvSpPr txBox="1"/>
          <p:nvPr/>
        </p:nvSpPr>
        <p:spPr>
          <a:xfrm>
            <a:off x="7911393" y="1912295"/>
            <a:ext cx="2704587" cy="400110"/>
          </a:xfrm>
          <a:prstGeom prst="rect">
            <a:avLst/>
          </a:prstGeom>
          <a:noFill/>
        </p:spPr>
        <p:txBody>
          <a:bodyPr wrap="none" rtlCol="0">
            <a:spAutoFit/>
          </a:bodyPr>
          <a:lstStyle/>
          <a:p>
            <a:pPr algn="l"/>
            <a:r>
              <a:rPr kumimoji="1" lang="en-US" altLang="ja-JP" sz="2000" dirty="0">
                <a:solidFill>
                  <a:schemeClr val="bg1"/>
                </a:solidFill>
              </a:rPr>
              <a:t>0 2 4 6</a:t>
            </a:r>
            <a:r>
              <a:rPr kumimoji="1" lang="ja-JP" altLang="en-US" sz="2000" dirty="0">
                <a:solidFill>
                  <a:schemeClr val="bg1"/>
                </a:solidFill>
              </a:rPr>
              <a:t>･････････</a:t>
            </a:r>
            <a:r>
              <a:rPr kumimoji="1" lang="en-US" altLang="ja-JP" sz="2000" dirty="0">
                <a:solidFill>
                  <a:schemeClr val="bg1"/>
                </a:solidFill>
              </a:rPr>
              <a:t>30000</a:t>
            </a:r>
            <a:endParaRPr kumimoji="1" lang="ja-JP" altLang="en-US" sz="2000" dirty="0">
              <a:solidFill>
                <a:schemeClr val="bg1"/>
              </a:solidFill>
            </a:endParaRPr>
          </a:p>
        </p:txBody>
      </p:sp>
      <p:sp>
        <p:nvSpPr>
          <p:cNvPr id="62" name="テキスト ボックス 61">
            <a:extLst>
              <a:ext uri="{FF2B5EF4-FFF2-40B4-BE49-F238E27FC236}">
                <a16:creationId xmlns:a16="http://schemas.microsoft.com/office/drawing/2014/main" id="{339C78A8-8597-44E0-B05C-5EF0542E0F17}"/>
              </a:ext>
            </a:extLst>
          </p:cNvPr>
          <p:cNvSpPr txBox="1"/>
          <p:nvPr/>
        </p:nvSpPr>
        <p:spPr>
          <a:xfrm>
            <a:off x="6981280" y="4744569"/>
            <a:ext cx="1200963" cy="369332"/>
          </a:xfrm>
          <a:prstGeom prst="rect">
            <a:avLst/>
          </a:prstGeom>
          <a:noFill/>
        </p:spPr>
        <p:txBody>
          <a:bodyPr wrap="square" rtlCol="0">
            <a:spAutoFit/>
          </a:bodyPr>
          <a:lstStyle/>
          <a:p>
            <a:pPr algn="l"/>
            <a:r>
              <a:rPr kumimoji="1" lang="ja-JP" altLang="en-US" dirty="0">
                <a:solidFill>
                  <a:schemeClr val="bg1"/>
                </a:solidFill>
              </a:rPr>
              <a:t>位置</a:t>
            </a:r>
            <a:r>
              <a:rPr lang="en-US" altLang="ja-JP" dirty="0">
                <a:solidFill>
                  <a:schemeClr val="bg1"/>
                </a:solidFill>
              </a:rPr>
              <a:t> (m)</a:t>
            </a:r>
            <a:endParaRPr kumimoji="1" lang="ja-JP" altLang="en-US" dirty="0">
              <a:solidFill>
                <a:schemeClr val="bg1"/>
              </a:solidFill>
            </a:endParaRPr>
          </a:p>
        </p:txBody>
      </p:sp>
      <p:sp>
        <p:nvSpPr>
          <p:cNvPr id="11" name="テキスト ボックス 10">
            <a:extLst>
              <a:ext uri="{FF2B5EF4-FFF2-40B4-BE49-F238E27FC236}">
                <a16:creationId xmlns:a16="http://schemas.microsoft.com/office/drawing/2014/main" id="{2DF181C1-788A-4229-AB10-72B07731A46F}"/>
              </a:ext>
            </a:extLst>
          </p:cNvPr>
          <p:cNvSpPr txBox="1"/>
          <p:nvPr/>
        </p:nvSpPr>
        <p:spPr>
          <a:xfrm>
            <a:off x="7281902" y="2414484"/>
            <a:ext cx="505267" cy="2308324"/>
          </a:xfrm>
          <a:prstGeom prst="rect">
            <a:avLst/>
          </a:prstGeom>
          <a:noFill/>
        </p:spPr>
        <p:txBody>
          <a:bodyPr wrap="none" rtlCol="0">
            <a:spAutoFit/>
          </a:bodyPr>
          <a:lstStyle/>
          <a:p>
            <a:pPr algn="ctr"/>
            <a:r>
              <a:rPr kumimoji="1" lang="en-US" altLang="ja-JP" sz="1600" dirty="0">
                <a:solidFill>
                  <a:schemeClr val="bg1"/>
                </a:solidFill>
              </a:rPr>
              <a:t> </a:t>
            </a:r>
            <a:r>
              <a:rPr kumimoji="1" lang="en-US" altLang="ja-JP" dirty="0">
                <a:solidFill>
                  <a:schemeClr val="bg1"/>
                </a:solidFill>
              </a:rPr>
              <a:t>0</a:t>
            </a:r>
          </a:p>
          <a:p>
            <a:pPr algn="ctr"/>
            <a:r>
              <a:rPr lang="en-US" altLang="ja-JP" dirty="0">
                <a:solidFill>
                  <a:schemeClr val="bg1"/>
                </a:solidFill>
              </a:rPr>
              <a:t>0.2</a:t>
            </a:r>
          </a:p>
          <a:p>
            <a:pPr algn="ctr"/>
            <a:r>
              <a:rPr kumimoji="1" lang="en-US" altLang="ja-JP" dirty="0">
                <a:solidFill>
                  <a:schemeClr val="bg1"/>
                </a:solidFill>
              </a:rPr>
              <a:t>0.4</a:t>
            </a:r>
          </a:p>
          <a:p>
            <a:pPr algn="ctr"/>
            <a:r>
              <a:rPr lang="ja-JP" altLang="en-US" dirty="0">
                <a:solidFill>
                  <a:schemeClr val="bg1"/>
                </a:solidFill>
              </a:rPr>
              <a:t>・</a:t>
            </a:r>
            <a:endParaRPr lang="en-US" altLang="ja-JP" dirty="0">
              <a:solidFill>
                <a:schemeClr val="bg1"/>
              </a:solidFill>
            </a:endParaRPr>
          </a:p>
          <a:p>
            <a:pPr algn="ctr"/>
            <a:r>
              <a:rPr kumimoji="1" lang="ja-JP" altLang="en-US" dirty="0">
                <a:solidFill>
                  <a:schemeClr val="bg1"/>
                </a:solidFill>
              </a:rPr>
              <a:t>・</a:t>
            </a:r>
            <a:endParaRPr kumimoji="1" lang="en-US" altLang="ja-JP" dirty="0">
              <a:solidFill>
                <a:schemeClr val="bg1"/>
              </a:solidFill>
            </a:endParaRPr>
          </a:p>
          <a:p>
            <a:pPr algn="ctr"/>
            <a:r>
              <a:rPr lang="ja-JP" altLang="en-US" dirty="0">
                <a:solidFill>
                  <a:schemeClr val="bg1"/>
                </a:solidFill>
              </a:rPr>
              <a:t>・</a:t>
            </a:r>
            <a:endParaRPr lang="en-US" altLang="ja-JP" dirty="0">
              <a:solidFill>
                <a:schemeClr val="bg1"/>
              </a:solidFill>
            </a:endParaRPr>
          </a:p>
          <a:p>
            <a:pPr algn="ctr"/>
            <a:endParaRPr kumimoji="1" lang="en-US" altLang="ja-JP" dirty="0">
              <a:solidFill>
                <a:schemeClr val="bg1"/>
              </a:solidFill>
            </a:endParaRPr>
          </a:p>
          <a:p>
            <a:pPr algn="ctr"/>
            <a:r>
              <a:rPr lang="en-US" altLang="ja-JP" dirty="0">
                <a:solidFill>
                  <a:schemeClr val="bg1"/>
                </a:solidFill>
              </a:rPr>
              <a:t>30</a:t>
            </a:r>
            <a:endParaRPr lang="en-US" altLang="ja-JP" sz="1600" dirty="0">
              <a:solidFill>
                <a:schemeClr val="bg1"/>
              </a:solidFill>
            </a:endParaRPr>
          </a:p>
        </p:txBody>
      </p:sp>
      <p:sp>
        <p:nvSpPr>
          <p:cNvPr id="13" name="テキスト ボックス 12">
            <a:extLst>
              <a:ext uri="{FF2B5EF4-FFF2-40B4-BE49-F238E27FC236}">
                <a16:creationId xmlns:a16="http://schemas.microsoft.com/office/drawing/2014/main" id="{ED32443D-24F6-44CC-A69A-C7B840B50BC3}"/>
              </a:ext>
            </a:extLst>
          </p:cNvPr>
          <p:cNvSpPr txBox="1"/>
          <p:nvPr/>
        </p:nvSpPr>
        <p:spPr>
          <a:xfrm>
            <a:off x="8583056" y="2879527"/>
            <a:ext cx="1709122" cy="1015663"/>
          </a:xfrm>
          <a:prstGeom prst="rect">
            <a:avLst/>
          </a:prstGeom>
          <a:noFill/>
        </p:spPr>
        <p:txBody>
          <a:bodyPr wrap="none" rtlCol="0">
            <a:spAutoFit/>
          </a:bodyPr>
          <a:lstStyle/>
          <a:p>
            <a:pPr algn="l"/>
            <a:r>
              <a:rPr lang="ja-JP" altLang="en-US" sz="2000" dirty="0">
                <a:solidFill>
                  <a:schemeClr val="bg1"/>
                </a:solidFill>
              </a:rPr>
              <a:t>ひずみの行列</a:t>
            </a:r>
            <a:endParaRPr lang="en-US" altLang="ja-JP" sz="2000" dirty="0">
              <a:solidFill>
                <a:schemeClr val="bg1"/>
              </a:solidFill>
            </a:endParaRPr>
          </a:p>
          <a:p>
            <a:pPr algn="l"/>
            <a:endParaRPr kumimoji="1" lang="en-US" altLang="ja-JP" sz="2000" dirty="0">
              <a:solidFill>
                <a:schemeClr val="bg1"/>
              </a:solidFill>
            </a:endParaRPr>
          </a:p>
          <a:p>
            <a:pPr algn="l"/>
            <a:r>
              <a:rPr lang="en-US" altLang="ja-JP" sz="2000" dirty="0">
                <a:solidFill>
                  <a:schemeClr val="bg1"/>
                </a:solidFill>
              </a:rPr>
              <a:t>151×15001</a:t>
            </a:r>
            <a:endParaRPr kumimoji="1" lang="ja-JP" altLang="en-US" sz="2000" dirty="0">
              <a:solidFill>
                <a:schemeClr val="bg1"/>
              </a:solidFill>
            </a:endParaRPr>
          </a:p>
        </p:txBody>
      </p:sp>
      <p:sp>
        <p:nvSpPr>
          <p:cNvPr id="14" name="テキスト ボックス 13">
            <a:extLst>
              <a:ext uri="{FF2B5EF4-FFF2-40B4-BE49-F238E27FC236}">
                <a16:creationId xmlns:a16="http://schemas.microsoft.com/office/drawing/2014/main" id="{B12263ED-CC3F-4961-A84C-CA23091C8402}"/>
              </a:ext>
            </a:extLst>
          </p:cNvPr>
          <p:cNvSpPr txBox="1"/>
          <p:nvPr/>
        </p:nvSpPr>
        <p:spPr>
          <a:xfrm>
            <a:off x="8182243" y="5039391"/>
            <a:ext cx="2959465" cy="400110"/>
          </a:xfrm>
          <a:prstGeom prst="rect">
            <a:avLst/>
          </a:prstGeom>
          <a:noFill/>
        </p:spPr>
        <p:txBody>
          <a:bodyPr wrap="none" rtlCol="0">
            <a:spAutoFit/>
          </a:bodyPr>
          <a:lstStyle/>
          <a:p>
            <a:pPr algn="l"/>
            <a:r>
              <a:rPr kumimoji="1" lang="ja-JP" altLang="en-US" sz="2000" dirty="0">
                <a:solidFill>
                  <a:schemeClr val="bg1"/>
                </a:solidFill>
              </a:rPr>
              <a:t>ファイル形式</a:t>
            </a:r>
            <a:r>
              <a:rPr kumimoji="1" lang="en-US" altLang="ja-JP" sz="2000" dirty="0">
                <a:solidFill>
                  <a:schemeClr val="bg1"/>
                </a:solidFill>
              </a:rPr>
              <a:t>:hdf5</a:t>
            </a:r>
            <a:r>
              <a:rPr lang="ja-JP" altLang="en-US" sz="2000" dirty="0">
                <a:solidFill>
                  <a:schemeClr val="bg1"/>
                </a:solidFill>
              </a:rPr>
              <a:t> </a:t>
            </a:r>
            <a:r>
              <a:rPr lang="en-US" altLang="ja-JP" sz="2000" dirty="0">
                <a:solidFill>
                  <a:schemeClr val="bg1"/>
                </a:solidFill>
              </a:rPr>
              <a:t>or</a:t>
            </a:r>
            <a:r>
              <a:rPr lang="ja-JP" altLang="en-US" sz="2000" dirty="0">
                <a:solidFill>
                  <a:schemeClr val="bg1"/>
                </a:solidFill>
              </a:rPr>
              <a:t> </a:t>
            </a:r>
            <a:r>
              <a:rPr lang="en-US" altLang="ja-JP" sz="2000" dirty="0">
                <a:solidFill>
                  <a:schemeClr val="bg1"/>
                </a:solidFill>
              </a:rPr>
              <a:t>csv</a:t>
            </a:r>
            <a:endParaRPr kumimoji="1" lang="ja-JP" altLang="en-US" sz="2000" dirty="0">
              <a:solidFill>
                <a:schemeClr val="bg1"/>
              </a:solidFill>
            </a:endParaRPr>
          </a:p>
        </p:txBody>
      </p:sp>
      <p:sp>
        <p:nvSpPr>
          <p:cNvPr id="15" name="テキスト ボックス 14">
            <a:extLst>
              <a:ext uri="{FF2B5EF4-FFF2-40B4-BE49-F238E27FC236}">
                <a16:creationId xmlns:a16="http://schemas.microsoft.com/office/drawing/2014/main" id="{28993E84-9C27-42FC-A230-D47D97E6AF0C}"/>
              </a:ext>
            </a:extLst>
          </p:cNvPr>
          <p:cNvSpPr txBox="1"/>
          <p:nvPr/>
        </p:nvSpPr>
        <p:spPr>
          <a:xfrm>
            <a:off x="8054866" y="1384782"/>
            <a:ext cx="2765501" cy="369332"/>
          </a:xfrm>
          <a:prstGeom prst="rect">
            <a:avLst/>
          </a:prstGeom>
          <a:noFill/>
        </p:spPr>
        <p:txBody>
          <a:bodyPr wrap="none" rtlCol="0">
            <a:spAutoFit/>
          </a:bodyPr>
          <a:lstStyle/>
          <a:p>
            <a:pPr algn="l"/>
            <a:r>
              <a:rPr kumimoji="1" lang="en-US" altLang="ja-JP" u="sng" dirty="0">
                <a:solidFill>
                  <a:schemeClr val="bg1"/>
                </a:solidFill>
              </a:rPr>
              <a:t>500Hz</a:t>
            </a:r>
            <a:r>
              <a:rPr kumimoji="1" lang="ja-JP" altLang="en-US" u="sng" dirty="0">
                <a:solidFill>
                  <a:schemeClr val="bg1"/>
                </a:solidFill>
              </a:rPr>
              <a:t>サンプリングの場合</a:t>
            </a:r>
          </a:p>
        </p:txBody>
      </p:sp>
      <p:sp>
        <p:nvSpPr>
          <p:cNvPr id="16" name="四角形: 角を丸くする 15">
            <a:extLst>
              <a:ext uri="{FF2B5EF4-FFF2-40B4-BE49-F238E27FC236}">
                <a16:creationId xmlns:a16="http://schemas.microsoft.com/office/drawing/2014/main" id="{2EE1B43E-B387-43F9-8C20-41808AE36C9A}"/>
              </a:ext>
            </a:extLst>
          </p:cNvPr>
          <p:cNvSpPr/>
          <p:nvPr/>
        </p:nvSpPr>
        <p:spPr bwMode="auto">
          <a:xfrm>
            <a:off x="8182243" y="2560320"/>
            <a:ext cx="2473527" cy="1751378"/>
          </a:xfrm>
          <a:prstGeom prst="roundRect">
            <a:avLst/>
          </a:prstGeom>
          <a:noFill/>
          <a:ln w="12700" cap="sq" cmpd="sng" algn="ctr">
            <a:solidFill>
              <a:schemeClr val="tx1">
                <a:lumMod val="50000"/>
              </a:schemeClr>
            </a:solid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itchFamily="18" charset="0"/>
              <a:ea typeface="ＭＳ Ｐゴシック" pitchFamily="50" charset="-128"/>
            </a:endParaRPr>
          </a:p>
        </p:txBody>
      </p:sp>
    </p:spTree>
    <p:extLst>
      <p:ext uri="{BB962C8B-B14F-4D97-AF65-F5344CB8AC3E}">
        <p14:creationId xmlns:p14="http://schemas.microsoft.com/office/powerpoint/2010/main" val="3487201051"/>
      </p:ext>
    </p:extLst>
  </p:cSld>
  <p:clrMapOvr>
    <a:masterClrMapping/>
  </p:clrMapOvr>
</p:sld>
</file>

<file path=ppt/theme/theme1.xml><?xml version="1.0" encoding="utf-8"?>
<a:theme xmlns:a="http://schemas.openxmlformats.org/drawingml/2006/main" name="5_DARUMA">
  <a:themeElements>
    <a:clrScheme name="グレースケール">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2400" b="0" i="0" u="none" strike="noStrike" cap="none" normalizeH="0" baseline="0" smtClean="0">
            <a:ln>
              <a:noFill/>
            </a:ln>
            <a:solidFill>
              <a:schemeClr val="tx1"/>
            </a:solidFill>
            <a:effectLst/>
            <a:latin typeface="Times New Roman" pitchFamily="18" charset="0"/>
            <a:ea typeface="ＭＳ Ｐゴシック" pitchFamily="50" charset="-128"/>
          </a:defRPr>
        </a:defPPr>
      </a:lstStyle>
    </a:spDef>
    <a:lnDef>
      <a:spPr bwMode="auto">
        <a:solidFill>
          <a:schemeClr val="accent1"/>
        </a:solidFill>
        <a:ln w="12700" cap="sq" cmpd="sng" algn="ctr">
          <a:solidFill>
            <a:schemeClr val="bg1"/>
          </a:solidFill>
          <a:prstDash val="solid"/>
          <a:round/>
          <a:headEnd type="none" w="sm" len="sm"/>
          <a:tailEnd type="none" w="sm" len="sm"/>
        </a:ln>
        <a:effectLst/>
      </a:spPr>
      <a:bodyPr/>
      <a:lstStyle/>
    </a:lnDef>
    <a:txDef>
      <a:spPr>
        <a:noFill/>
      </a:spPr>
      <a:bodyPr wrap="none" rtlCol="0">
        <a:spAutoFit/>
      </a:bodyPr>
      <a:lstStyle>
        <a:defPPr algn="l">
          <a:defRPr kumimoji="1" sz="1600" dirty="0" smtClean="0">
            <a:solidFill>
              <a:schemeClr val="bg1"/>
            </a:solidFill>
          </a:defRPr>
        </a:defPPr>
      </a:lstStyle>
    </a:txDef>
  </a:objectDefaults>
  <a:extraClrSchemeLst>
    <a:extraClrScheme>
      <a:clrScheme name="DARUMA 1">
        <a:dk1>
          <a:srgbClr val="500000"/>
        </a:dk1>
        <a:lt1>
          <a:srgbClr val="F7ECCD"/>
        </a:lt1>
        <a:dk2>
          <a:srgbClr val="000000"/>
        </a:dk2>
        <a:lt2>
          <a:srgbClr val="DFB53F"/>
        </a:lt2>
        <a:accent1>
          <a:srgbClr val="986426"/>
        </a:accent1>
        <a:accent2>
          <a:srgbClr val="CC0000"/>
        </a:accent2>
        <a:accent3>
          <a:srgbClr val="AAAAAA"/>
        </a:accent3>
        <a:accent4>
          <a:srgbClr val="D3C9AF"/>
        </a:accent4>
        <a:accent5>
          <a:srgbClr val="CAB8AC"/>
        </a:accent5>
        <a:accent6>
          <a:srgbClr val="B90000"/>
        </a:accent6>
        <a:hlink>
          <a:srgbClr val="FF7C80"/>
        </a:hlink>
        <a:folHlink>
          <a:srgbClr val="969696"/>
        </a:folHlink>
      </a:clrScheme>
      <a:clrMap bg1="dk2" tx1="lt1" bg2="dk1" tx2="lt2" accent1="accent1" accent2="accent2" accent3="accent3" accent4="accent4" accent5="accent5" accent6="accent6" hlink="hlink" folHlink="folHlink"/>
    </a:extraClrScheme>
    <a:extraClrScheme>
      <a:clrScheme name="DARUMA 2">
        <a:dk1>
          <a:srgbClr val="000000"/>
        </a:dk1>
        <a:lt1>
          <a:srgbClr val="FFFFFF"/>
        </a:lt1>
        <a:dk2>
          <a:srgbClr val="6A0000"/>
        </a:dk2>
        <a:lt2>
          <a:srgbClr val="500000"/>
        </a:lt2>
        <a:accent1>
          <a:srgbClr val="D3974F"/>
        </a:accent1>
        <a:accent2>
          <a:srgbClr val="CC0000"/>
        </a:accent2>
        <a:accent3>
          <a:srgbClr val="FFFFFF"/>
        </a:accent3>
        <a:accent4>
          <a:srgbClr val="000000"/>
        </a:accent4>
        <a:accent5>
          <a:srgbClr val="E6C9B2"/>
        </a:accent5>
        <a:accent6>
          <a:srgbClr val="B90000"/>
        </a:accent6>
        <a:hlink>
          <a:srgbClr val="FF7C80"/>
        </a:hlink>
        <a:folHlink>
          <a:srgbClr val="969696"/>
        </a:folHlink>
      </a:clrScheme>
      <a:clrMap bg1="lt1" tx1="dk1" bg2="lt2" tx2="dk2" accent1="accent1" accent2="accent2" accent3="accent3" accent4="accent4" accent5="accent5" accent6="accent6" hlink="hlink" folHlink="folHlink"/>
    </a:extraClrScheme>
    <a:extraClrScheme>
      <a:clrScheme name="DARUMA 3">
        <a:dk1>
          <a:srgbClr val="000000"/>
        </a:dk1>
        <a:lt1>
          <a:srgbClr val="FFFFFF"/>
        </a:lt1>
        <a:dk2>
          <a:srgbClr val="000000"/>
        </a:dk2>
        <a:lt2>
          <a:srgbClr val="333333"/>
        </a:lt2>
        <a:accent1>
          <a:srgbClr val="DDDDDD"/>
        </a:accent1>
        <a:accent2>
          <a:srgbClr val="777777"/>
        </a:accent2>
        <a:accent3>
          <a:srgbClr val="FFFFFF"/>
        </a:accent3>
        <a:accent4>
          <a:srgbClr val="000000"/>
        </a:accent4>
        <a:accent5>
          <a:srgbClr val="EBEBEB"/>
        </a:accent5>
        <a:accent6>
          <a:srgbClr val="6B6B6B"/>
        </a:accent6>
        <a:hlink>
          <a:srgbClr val="B2B2B2"/>
        </a:hlink>
        <a:folHlink>
          <a:srgbClr val="5F5F5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2280</TotalTime>
  <Words>589</Words>
  <Application>Microsoft Office PowerPoint</Application>
  <PresentationFormat>ワイド画面</PresentationFormat>
  <Paragraphs>63</Paragraphs>
  <Slides>2</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Meiryo UI</vt:lpstr>
      <vt:lpstr>ＭＳ Ｐゴシック</vt:lpstr>
      <vt:lpstr>游ゴシック</vt:lpstr>
      <vt:lpstr>Arial</vt:lpstr>
      <vt:lpstr>Times New Roman</vt:lpstr>
      <vt:lpstr>5_DARUMA</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吉村　雄一</dc:creator>
  <cp:lastModifiedBy>吉村　雄一</cp:lastModifiedBy>
  <cp:revision>231</cp:revision>
  <dcterms:created xsi:type="dcterms:W3CDTF">2021-08-01T23:44:13Z</dcterms:created>
  <dcterms:modified xsi:type="dcterms:W3CDTF">2022-12-05T10:04:31Z</dcterms:modified>
</cp:coreProperties>
</file>